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40" r:id="rId1"/>
  </p:sldMasterIdLst>
  <p:notesMasterIdLst>
    <p:notesMasterId r:id="rId12"/>
  </p:notesMasterIdLst>
  <p:handoutMasterIdLst>
    <p:handoutMasterId r:id="rId13"/>
  </p:handoutMasterIdLst>
  <p:sldIdLst>
    <p:sldId id="256" r:id="rId2"/>
    <p:sldId id="257" r:id="rId3"/>
    <p:sldId id="268" r:id="rId4"/>
    <p:sldId id="258" r:id="rId5"/>
    <p:sldId id="266" r:id="rId6"/>
    <p:sldId id="260" r:id="rId7"/>
    <p:sldId id="261" r:id="rId8"/>
    <p:sldId id="269" r:id="rId9"/>
    <p:sldId id="262" r:id="rId10"/>
    <p:sldId id="27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DA37D80-6434-44D0-A028-1B22A696006F}">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66" d="100"/>
          <a:sy n="66" d="100"/>
        </p:scale>
        <p:origin x="1446" y="204"/>
      </p:cViewPr>
      <p:guideLst>
        <p:guide orient="horz" pos="2160"/>
        <p:guide pos="2880"/>
      </p:guideLst>
    </p:cSldViewPr>
  </p:slideViewPr>
  <p:notesTextViewPr>
    <p:cViewPr>
      <p:scale>
        <a:sx n="1" d="1"/>
        <a:sy n="1" d="1"/>
      </p:scale>
      <p:origin x="0" y="0"/>
    </p:cViewPr>
  </p:notesTextViewPr>
  <p:notesViewPr>
    <p:cSldViewPr snapToGrid="0">
      <p:cViewPr varScale="1">
        <p:scale>
          <a:sx n="63" d="100"/>
          <a:sy n="63" d="100"/>
        </p:scale>
        <p:origin x="1986"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2D72E3-BFE7-4BE4-B58F-BCB3C85A2710}" type="doc">
      <dgm:prSet loTypeId="urn:microsoft.com/office/officeart/2005/8/layout/chevron1" loCatId="process" qsTypeId="urn:microsoft.com/office/officeart/2005/8/quickstyle/simple1" qsCatId="simple" csTypeId="urn:microsoft.com/office/officeart/2005/8/colors/colorful2" csCatId="colorful" phldr="1"/>
      <dgm:spPr/>
    </dgm:pt>
    <dgm:pt modelId="{EC3A2808-FB74-441F-96F3-FADA7E097662}">
      <dgm:prSet phldrT="[Text]"/>
      <dgm:spPr/>
      <dgm:t>
        <a:bodyPr/>
        <a:lstStyle/>
        <a:p>
          <a:r>
            <a:rPr lang="en-GB" i="1" smtClean="0">
              <a:latin typeface="Arial" panose="020B0604020202020204" pitchFamily="34" charset="0"/>
              <a:ea typeface="Times New Roman" panose="02020603050405020304" pitchFamily="18" charset="0"/>
            </a:rPr>
            <a:t>Plan development </a:t>
          </a:r>
          <a:endParaRPr lang="en-GB" dirty="0"/>
        </a:p>
      </dgm:t>
    </dgm:pt>
    <dgm:pt modelId="{07B8C886-4C8B-4BEB-99F8-AABB807D72DC}" type="parTrans" cxnId="{8F78232C-4804-4E0C-9C79-C317A6D6F882}">
      <dgm:prSet/>
      <dgm:spPr/>
      <dgm:t>
        <a:bodyPr/>
        <a:lstStyle/>
        <a:p>
          <a:endParaRPr lang="en-GB"/>
        </a:p>
      </dgm:t>
    </dgm:pt>
    <dgm:pt modelId="{BB97FD96-2127-41D0-A7EE-CA8DFE1FEE5D}" type="sibTrans" cxnId="{8F78232C-4804-4E0C-9C79-C317A6D6F882}">
      <dgm:prSet/>
      <dgm:spPr/>
      <dgm:t>
        <a:bodyPr/>
        <a:lstStyle/>
        <a:p>
          <a:endParaRPr lang="en-GB"/>
        </a:p>
      </dgm:t>
    </dgm:pt>
    <dgm:pt modelId="{3C95FF79-CEDA-4EF0-B211-47E1B2CE2747}">
      <dgm:prSet phldrT="[Text]"/>
      <dgm:spPr/>
      <dgm:t>
        <a:bodyPr/>
        <a:lstStyle/>
        <a:p>
          <a:r>
            <a:rPr lang="en-GB" i="1" smtClean="0">
              <a:latin typeface="Arial" panose="020B0604020202020204" pitchFamily="34" charset="0"/>
              <a:ea typeface="Times New Roman" panose="02020603050405020304" pitchFamily="18" charset="0"/>
            </a:rPr>
            <a:t>Implementation</a:t>
          </a:r>
          <a:endParaRPr lang="en-GB" dirty="0"/>
        </a:p>
      </dgm:t>
    </dgm:pt>
    <dgm:pt modelId="{599FE6FC-D77F-4ED9-A545-C8FA22EEE1E9}" type="parTrans" cxnId="{DCBFD8F2-7589-49C9-9F55-4E74DC00AE85}">
      <dgm:prSet/>
      <dgm:spPr/>
      <dgm:t>
        <a:bodyPr/>
        <a:lstStyle/>
        <a:p>
          <a:endParaRPr lang="en-GB"/>
        </a:p>
      </dgm:t>
    </dgm:pt>
    <dgm:pt modelId="{89C05319-6ED0-4F08-B4F5-BCBBABC8A5F3}" type="sibTrans" cxnId="{DCBFD8F2-7589-49C9-9F55-4E74DC00AE85}">
      <dgm:prSet/>
      <dgm:spPr/>
      <dgm:t>
        <a:bodyPr/>
        <a:lstStyle/>
        <a:p>
          <a:endParaRPr lang="en-GB"/>
        </a:p>
      </dgm:t>
    </dgm:pt>
    <dgm:pt modelId="{9C9BD123-02A4-4679-ABE8-824163C8FEF3}">
      <dgm:prSet phldrT="[Text]"/>
      <dgm:spPr/>
      <dgm:t>
        <a:bodyPr/>
        <a:lstStyle/>
        <a:p>
          <a:r>
            <a:rPr lang="en-GB" i="1" smtClean="0">
              <a:latin typeface="Arial" panose="020B0604020202020204" pitchFamily="34" charset="0"/>
              <a:ea typeface="Times New Roman" panose="02020603050405020304" pitchFamily="18" charset="0"/>
            </a:rPr>
            <a:t>Monitoring</a:t>
          </a:r>
          <a:endParaRPr lang="en-GB" dirty="0"/>
        </a:p>
      </dgm:t>
    </dgm:pt>
    <dgm:pt modelId="{2BE1C3A9-9DAC-449E-8A4B-A9FEDE0B484E}" type="parTrans" cxnId="{F971FCF3-40F3-40F8-9D5C-A55FDB4ABEF5}">
      <dgm:prSet/>
      <dgm:spPr/>
      <dgm:t>
        <a:bodyPr/>
        <a:lstStyle/>
        <a:p>
          <a:endParaRPr lang="en-GB"/>
        </a:p>
      </dgm:t>
    </dgm:pt>
    <dgm:pt modelId="{0E6A79B1-DAD4-4E3C-B753-41439971153B}" type="sibTrans" cxnId="{F971FCF3-40F3-40F8-9D5C-A55FDB4ABEF5}">
      <dgm:prSet/>
      <dgm:spPr/>
      <dgm:t>
        <a:bodyPr/>
        <a:lstStyle/>
        <a:p>
          <a:endParaRPr lang="en-GB"/>
        </a:p>
      </dgm:t>
    </dgm:pt>
    <dgm:pt modelId="{04D72C17-C730-4A17-9678-8D8C1773FF3D}">
      <dgm:prSet/>
      <dgm:spPr/>
      <dgm:t>
        <a:bodyPr/>
        <a:lstStyle/>
        <a:p>
          <a:r>
            <a:rPr lang="en-GB" i="1" smtClean="0">
              <a:latin typeface="Arial" panose="020B0604020202020204" pitchFamily="34" charset="0"/>
              <a:ea typeface="Times New Roman" panose="02020603050405020304" pitchFamily="18" charset="0"/>
            </a:rPr>
            <a:t>Evaluation</a:t>
          </a:r>
          <a:endParaRPr lang="en-GB" dirty="0"/>
        </a:p>
      </dgm:t>
    </dgm:pt>
    <dgm:pt modelId="{8A3D72F5-8DAC-468C-8D48-D23798B36D58}" type="parTrans" cxnId="{67DC026D-8338-4AC3-9961-E29F937C6D86}">
      <dgm:prSet/>
      <dgm:spPr/>
      <dgm:t>
        <a:bodyPr/>
        <a:lstStyle/>
        <a:p>
          <a:endParaRPr lang="en-GB"/>
        </a:p>
      </dgm:t>
    </dgm:pt>
    <dgm:pt modelId="{7F705422-B99F-48E3-BD27-DCA10BFAE174}" type="sibTrans" cxnId="{67DC026D-8338-4AC3-9961-E29F937C6D86}">
      <dgm:prSet/>
      <dgm:spPr/>
      <dgm:t>
        <a:bodyPr/>
        <a:lstStyle/>
        <a:p>
          <a:endParaRPr lang="en-GB"/>
        </a:p>
      </dgm:t>
    </dgm:pt>
    <dgm:pt modelId="{1911013F-C8DD-453F-9707-220237DC18ED}">
      <dgm:prSet/>
      <dgm:spPr/>
      <dgm:t>
        <a:bodyPr/>
        <a:lstStyle/>
        <a:p>
          <a:r>
            <a:rPr lang="en-GB" i="1" smtClean="0">
              <a:latin typeface="Arial" panose="020B0604020202020204" pitchFamily="34" charset="0"/>
              <a:ea typeface="Times New Roman" panose="02020603050405020304" pitchFamily="18" charset="0"/>
            </a:rPr>
            <a:t>Implementation</a:t>
          </a:r>
          <a:endParaRPr lang="en-GB" dirty="0"/>
        </a:p>
      </dgm:t>
    </dgm:pt>
    <dgm:pt modelId="{6A7F65FB-4D18-4449-9E55-696C6AE56D2D}" type="parTrans" cxnId="{49C8F784-DC5B-4429-8309-827438F27E1A}">
      <dgm:prSet/>
      <dgm:spPr/>
      <dgm:t>
        <a:bodyPr/>
        <a:lstStyle/>
        <a:p>
          <a:endParaRPr lang="en-GB"/>
        </a:p>
      </dgm:t>
    </dgm:pt>
    <dgm:pt modelId="{EE5054AF-2043-42D4-A63E-D8AC7B0B968F}" type="sibTrans" cxnId="{49C8F784-DC5B-4429-8309-827438F27E1A}">
      <dgm:prSet/>
      <dgm:spPr/>
      <dgm:t>
        <a:bodyPr/>
        <a:lstStyle/>
        <a:p>
          <a:endParaRPr lang="en-GB"/>
        </a:p>
      </dgm:t>
    </dgm:pt>
    <dgm:pt modelId="{A937980A-9589-4984-B61F-742297DB9CAC}">
      <dgm:prSet/>
      <dgm:spPr/>
      <dgm:t>
        <a:bodyPr/>
        <a:lstStyle/>
        <a:p>
          <a:r>
            <a:rPr lang="en-GB" i="1" dirty="0" smtClean="0">
              <a:latin typeface="Arial" panose="020B0604020202020204" pitchFamily="34" charset="0"/>
              <a:ea typeface="Times New Roman" panose="02020603050405020304" pitchFamily="18" charset="0"/>
            </a:rPr>
            <a:t>Plan revision</a:t>
          </a:r>
          <a:endParaRPr lang="en-GB" dirty="0"/>
        </a:p>
      </dgm:t>
    </dgm:pt>
    <dgm:pt modelId="{634B779A-8D2E-4EBE-A475-3D0A15CFCB70}" type="parTrans" cxnId="{6DF42AED-33C8-47B7-9264-984A52B5E8FD}">
      <dgm:prSet/>
      <dgm:spPr/>
      <dgm:t>
        <a:bodyPr/>
        <a:lstStyle/>
        <a:p>
          <a:endParaRPr lang="en-GB"/>
        </a:p>
      </dgm:t>
    </dgm:pt>
    <dgm:pt modelId="{28B5E53B-2870-411C-A1FF-E7E9E39494B7}" type="sibTrans" cxnId="{6DF42AED-33C8-47B7-9264-984A52B5E8FD}">
      <dgm:prSet/>
      <dgm:spPr/>
      <dgm:t>
        <a:bodyPr/>
        <a:lstStyle/>
        <a:p>
          <a:endParaRPr lang="en-GB"/>
        </a:p>
      </dgm:t>
    </dgm:pt>
    <dgm:pt modelId="{19A65762-19D7-43D3-AB65-558D784DC32F}">
      <dgm:prSet/>
      <dgm:spPr/>
      <dgm:t>
        <a:bodyPr/>
        <a:lstStyle/>
        <a:p>
          <a:r>
            <a:rPr lang="en-GB" i="1" smtClean="0">
              <a:latin typeface="Arial" panose="020B0604020202020204" pitchFamily="34" charset="0"/>
              <a:ea typeface="Times New Roman" panose="02020603050405020304" pitchFamily="18" charset="0"/>
            </a:rPr>
            <a:t>Monitoring</a:t>
          </a:r>
          <a:endParaRPr lang="en-GB" dirty="0"/>
        </a:p>
      </dgm:t>
    </dgm:pt>
    <dgm:pt modelId="{B8E34574-53E8-4643-B688-AFCE21FC4312}" type="parTrans" cxnId="{53D2F53F-58E6-42E0-B8C9-4D8FB58DE972}">
      <dgm:prSet/>
      <dgm:spPr/>
      <dgm:t>
        <a:bodyPr/>
        <a:lstStyle/>
        <a:p>
          <a:endParaRPr lang="en-GB"/>
        </a:p>
      </dgm:t>
    </dgm:pt>
    <dgm:pt modelId="{AD353458-9B61-4B27-A705-8C99BCDA1CB8}" type="sibTrans" cxnId="{53D2F53F-58E6-42E0-B8C9-4D8FB58DE972}">
      <dgm:prSet/>
      <dgm:spPr/>
      <dgm:t>
        <a:bodyPr/>
        <a:lstStyle/>
        <a:p>
          <a:endParaRPr lang="en-GB"/>
        </a:p>
      </dgm:t>
    </dgm:pt>
    <dgm:pt modelId="{B2D716D0-C965-44FA-BB8F-8029BB8BA567}">
      <dgm:prSet/>
      <dgm:spPr/>
      <dgm:t>
        <a:bodyPr/>
        <a:lstStyle/>
        <a:p>
          <a:r>
            <a:rPr lang="en-GB" i="1" smtClean="0">
              <a:latin typeface="Arial" panose="020B0604020202020204" pitchFamily="34" charset="0"/>
              <a:ea typeface="Times New Roman" panose="02020603050405020304" pitchFamily="18" charset="0"/>
            </a:rPr>
            <a:t>Evaluation</a:t>
          </a:r>
          <a:endParaRPr lang="en-GB" dirty="0"/>
        </a:p>
      </dgm:t>
    </dgm:pt>
    <dgm:pt modelId="{96E3DDDB-08CF-49BF-8E45-79D0254F2658}" type="parTrans" cxnId="{A3C6A442-5DBC-4EC4-8F30-ECB9E36B2BE1}">
      <dgm:prSet/>
      <dgm:spPr/>
      <dgm:t>
        <a:bodyPr/>
        <a:lstStyle/>
        <a:p>
          <a:endParaRPr lang="en-GB"/>
        </a:p>
      </dgm:t>
    </dgm:pt>
    <dgm:pt modelId="{F0B32BE4-181C-4F35-8916-26F7F0EF3266}" type="sibTrans" cxnId="{A3C6A442-5DBC-4EC4-8F30-ECB9E36B2BE1}">
      <dgm:prSet/>
      <dgm:spPr/>
      <dgm:t>
        <a:bodyPr/>
        <a:lstStyle/>
        <a:p>
          <a:endParaRPr lang="en-GB"/>
        </a:p>
      </dgm:t>
    </dgm:pt>
    <dgm:pt modelId="{8C924959-4516-49EE-A9DD-4466066E49D0}" type="pres">
      <dgm:prSet presAssocID="{A42D72E3-BFE7-4BE4-B58F-BCB3C85A2710}" presName="Name0" presStyleCnt="0">
        <dgm:presLayoutVars>
          <dgm:dir/>
          <dgm:animLvl val="lvl"/>
          <dgm:resizeHandles val="exact"/>
        </dgm:presLayoutVars>
      </dgm:prSet>
      <dgm:spPr/>
    </dgm:pt>
    <dgm:pt modelId="{F6459A37-F570-4DED-B47A-709648F9B6DF}" type="pres">
      <dgm:prSet presAssocID="{EC3A2808-FB74-441F-96F3-FADA7E097662}" presName="parTxOnly" presStyleLbl="node1" presStyleIdx="0" presStyleCnt="8">
        <dgm:presLayoutVars>
          <dgm:chMax val="0"/>
          <dgm:chPref val="0"/>
          <dgm:bulletEnabled val="1"/>
        </dgm:presLayoutVars>
      </dgm:prSet>
      <dgm:spPr/>
      <dgm:t>
        <a:bodyPr/>
        <a:lstStyle/>
        <a:p>
          <a:endParaRPr lang="en-GB"/>
        </a:p>
      </dgm:t>
    </dgm:pt>
    <dgm:pt modelId="{478716F5-EF3A-4F4A-8A9B-2C1510D452DC}" type="pres">
      <dgm:prSet presAssocID="{BB97FD96-2127-41D0-A7EE-CA8DFE1FEE5D}" presName="parTxOnlySpace" presStyleCnt="0"/>
      <dgm:spPr/>
    </dgm:pt>
    <dgm:pt modelId="{EB048D74-2909-4684-A1FD-9E7F435269F9}" type="pres">
      <dgm:prSet presAssocID="{3C95FF79-CEDA-4EF0-B211-47E1B2CE2747}" presName="parTxOnly" presStyleLbl="node1" presStyleIdx="1" presStyleCnt="8">
        <dgm:presLayoutVars>
          <dgm:chMax val="0"/>
          <dgm:chPref val="0"/>
          <dgm:bulletEnabled val="1"/>
        </dgm:presLayoutVars>
      </dgm:prSet>
      <dgm:spPr/>
      <dgm:t>
        <a:bodyPr/>
        <a:lstStyle/>
        <a:p>
          <a:endParaRPr lang="en-GB"/>
        </a:p>
      </dgm:t>
    </dgm:pt>
    <dgm:pt modelId="{7836AFEC-0C71-421A-A66B-DB3C8BFFCF35}" type="pres">
      <dgm:prSet presAssocID="{89C05319-6ED0-4F08-B4F5-BCBBABC8A5F3}" presName="parTxOnlySpace" presStyleCnt="0"/>
      <dgm:spPr/>
    </dgm:pt>
    <dgm:pt modelId="{EC296D17-BBBB-40C0-A243-8580A24897F5}" type="pres">
      <dgm:prSet presAssocID="{9C9BD123-02A4-4679-ABE8-824163C8FEF3}" presName="parTxOnly" presStyleLbl="node1" presStyleIdx="2" presStyleCnt="8">
        <dgm:presLayoutVars>
          <dgm:chMax val="0"/>
          <dgm:chPref val="0"/>
          <dgm:bulletEnabled val="1"/>
        </dgm:presLayoutVars>
      </dgm:prSet>
      <dgm:spPr/>
      <dgm:t>
        <a:bodyPr/>
        <a:lstStyle/>
        <a:p>
          <a:endParaRPr lang="en-GB"/>
        </a:p>
      </dgm:t>
    </dgm:pt>
    <dgm:pt modelId="{CD0E8FDB-30D6-4EA6-ADD5-2CDA98E9E602}" type="pres">
      <dgm:prSet presAssocID="{0E6A79B1-DAD4-4E3C-B753-41439971153B}" presName="parTxOnlySpace" presStyleCnt="0"/>
      <dgm:spPr/>
    </dgm:pt>
    <dgm:pt modelId="{33013627-311E-47E2-8402-097C23E63978}" type="pres">
      <dgm:prSet presAssocID="{04D72C17-C730-4A17-9678-8D8C1773FF3D}" presName="parTxOnly" presStyleLbl="node1" presStyleIdx="3" presStyleCnt="8" custLinFactNeighborY="4015">
        <dgm:presLayoutVars>
          <dgm:chMax val="0"/>
          <dgm:chPref val="0"/>
          <dgm:bulletEnabled val="1"/>
        </dgm:presLayoutVars>
      </dgm:prSet>
      <dgm:spPr/>
      <dgm:t>
        <a:bodyPr/>
        <a:lstStyle/>
        <a:p>
          <a:endParaRPr lang="en-GB"/>
        </a:p>
      </dgm:t>
    </dgm:pt>
    <dgm:pt modelId="{681590CB-8360-40DC-B3AE-1F1FF4A63E08}" type="pres">
      <dgm:prSet presAssocID="{7F705422-B99F-48E3-BD27-DCA10BFAE174}" presName="parTxOnlySpace" presStyleCnt="0"/>
      <dgm:spPr/>
    </dgm:pt>
    <dgm:pt modelId="{72D61148-FA90-42D0-A0E2-BEF89B0133FB}" type="pres">
      <dgm:prSet presAssocID="{A937980A-9589-4984-B61F-742297DB9CAC}" presName="parTxOnly" presStyleLbl="node1" presStyleIdx="4" presStyleCnt="8">
        <dgm:presLayoutVars>
          <dgm:chMax val="0"/>
          <dgm:chPref val="0"/>
          <dgm:bulletEnabled val="1"/>
        </dgm:presLayoutVars>
      </dgm:prSet>
      <dgm:spPr/>
      <dgm:t>
        <a:bodyPr/>
        <a:lstStyle/>
        <a:p>
          <a:endParaRPr lang="en-GB"/>
        </a:p>
      </dgm:t>
    </dgm:pt>
    <dgm:pt modelId="{A6B53859-595A-4968-A764-107CD4914889}" type="pres">
      <dgm:prSet presAssocID="{28B5E53B-2870-411C-A1FF-E7E9E39494B7}" presName="parTxOnlySpace" presStyleCnt="0"/>
      <dgm:spPr/>
    </dgm:pt>
    <dgm:pt modelId="{22C9EC75-E6A5-4200-9E90-F3F98D1F6E35}" type="pres">
      <dgm:prSet presAssocID="{1911013F-C8DD-453F-9707-220237DC18ED}" presName="parTxOnly" presStyleLbl="node1" presStyleIdx="5" presStyleCnt="8">
        <dgm:presLayoutVars>
          <dgm:chMax val="0"/>
          <dgm:chPref val="0"/>
          <dgm:bulletEnabled val="1"/>
        </dgm:presLayoutVars>
      </dgm:prSet>
      <dgm:spPr/>
      <dgm:t>
        <a:bodyPr/>
        <a:lstStyle/>
        <a:p>
          <a:endParaRPr lang="en-GB"/>
        </a:p>
      </dgm:t>
    </dgm:pt>
    <dgm:pt modelId="{9F5D091C-A8CA-42DB-A784-8275A22B6B40}" type="pres">
      <dgm:prSet presAssocID="{EE5054AF-2043-42D4-A63E-D8AC7B0B968F}" presName="parTxOnlySpace" presStyleCnt="0"/>
      <dgm:spPr/>
    </dgm:pt>
    <dgm:pt modelId="{4D4A3E43-B942-4862-AE2C-FAC0B220BD9E}" type="pres">
      <dgm:prSet presAssocID="{19A65762-19D7-43D3-AB65-558D784DC32F}" presName="parTxOnly" presStyleLbl="node1" presStyleIdx="6" presStyleCnt="8">
        <dgm:presLayoutVars>
          <dgm:chMax val="0"/>
          <dgm:chPref val="0"/>
          <dgm:bulletEnabled val="1"/>
        </dgm:presLayoutVars>
      </dgm:prSet>
      <dgm:spPr/>
      <dgm:t>
        <a:bodyPr/>
        <a:lstStyle/>
        <a:p>
          <a:endParaRPr lang="en-GB"/>
        </a:p>
      </dgm:t>
    </dgm:pt>
    <dgm:pt modelId="{4C7808F5-0CF0-46CF-B63B-C841B099AEFC}" type="pres">
      <dgm:prSet presAssocID="{AD353458-9B61-4B27-A705-8C99BCDA1CB8}" presName="parTxOnlySpace" presStyleCnt="0"/>
      <dgm:spPr/>
    </dgm:pt>
    <dgm:pt modelId="{CF11DB27-279B-4187-9AE8-0F80695A4281}" type="pres">
      <dgm:prSet presAssocID="{B2D716D0-C965-44FA-BB8F-8029BB8BA567}" presName="parTxOnly" presStyleLbl="node1" presStyleIdx="7" presStyleCnt="8">
        <dgm:presLayoutVars>
          <dgm:chMax val="0"/>
          <dgm:chPref val="0"/>
          <dgm:bulletEnabled val="1"/>
        </dgm:presLayoutVars>
      </dgm:prSet>
      <dgm:spPr/>
      <dgm:t>
        <a:bodyPr/>
        <a:lstStyle/>
        <a:p>
          <a:endParaRPr lang="en-GB"/>
        </a:p>
      </dgm:t>
    </dgm:pt>
  </dgm:ptLst>
  <dgm:cxnLst>
    <dgm:cxn modelId="{A3C6A442-5DBC-4EC4-8F30-ECB9E36B2BE1}" srcId="{A42D72E3-BFE7-4BE4-B58F-BCB3C85A2710}" destId="{B2D716D0-C965-44FA-BB8F-8029BB8BA567}" srcOrd="7" destOrd="0" parTransId="{96E3DDDB-08CF-49BF-8E45-79D0254F2658}" sibTransId="{F0B32BE4-181C-4F35-8916-26F7F0EF3266}"/>
    <dgm:cxn modelId="{F971FCF3-40F3-40F8-9D5C-A55FDB4ABEF5}" srcId="{A42D72E3-BFE7-4BE4-B58F-BCB3C85A2710}" destId="{9C9BD123-02A4-4679-ABE8-824163C8FEF3}" srcOrd="2" destOrd="0" parTransId="{2BE1C3A9-9DAC-449E-8A4B-A9FEDE0B484E}" sibTransId="{0E6A79B1-DAD4-4E3C-B753-41439971153B}"/>
    <dgm:cxn modelId="{0E188FDD-9328-4527-8BD3-AD7E8620DC92}" type="presOf" srcId="{B2D716D0-C965-44FA-BB8F-8029BB8BA567}" destId="{CF11DB27-279B-4187-9AE8-0F80695A4281}" srcOrd="0" destOrd="0" presId="urn:microsoft.com/office/officeart/2005/8/layout/chevron1"/>
    <dgm:cxn modelId="{53D2F53F-58E6-42E0-B8C9-4D8FB58DE972}" srcId="{A42D72E3-BFE7-4BE4-B58F-BCB3C85A2710}" destId="{19A65762-19D7-43D3-AB65-558D784DC32F}" srcOrd="6" destOrd="0" parTransId="{B8E34574-53E8-4643-B688-AFCE21FC4312}" sibTransId="{AD353458-9B61-4B27-A705-8C99BCDA1CB8}"/>
    <dgm:cxn modelId="{E110C6F9-C464-45D5-966C-0C41E9CE04E1}" type="presOf" srcId="{3C95FF79-CEDA-4EF0-B211-47E1B2CE2747}" destId="{EB048D74-2909-4684-A1FD-9E7F435269F9}" srcOrd="0" destOrd="0" presId="urn:microsoft.com/office/officeart/2005/8/layout/chevron1"/>
    <dgm:cxn modelId="{96DCC95D-6E7D-4C12-8F0F-312CC396EC7E}" type="presOf" srcId="{EC3A2808-FB74-441F-96F3-FADA7E097662}" destId="{F6459A37-F570-4DED-B47A-709648F9B6DF}" srcOrd="0" destOrd="0" presId="urn:microsoft.com/office/officeart/2005/8/layout/chevron1"/>
    <dgm:cxn modelId="{DCBFD8F2-7589-49C9-9F55-4E74DC00AE85}" srcId="{A42D72E3-BFE7-4BE4-B58F-BCB3C85A2710}" destId="{3C95FF79-CEDA-4EF0-B211-47E1B2CE2747}" srcOrd="1" destOrd="0" parTransId="{599FE6FC-D77F-4ED9-A545-C8FA22EEE1E9}" sibTransId="{89C05319-6ED0-4F08-B4F5-BCBBABC8A5F3}"/>
    <dgm:cxn modelId="{425E70B6-18E6-48C6-9E27-C7A0A2BB0229}" type="presOf" srcId="{A937980A-9589-4984-B61F-742297DB9CAC}" destId="{72D61148-FA90-42D0-A0E2-BEF89B0133FB}" srcOrd="0" destOrd="0" presId="urn:microsoft.com/office/officeart/2005/8/layout/chevron1"/>
    <dgm:cxn modelId="{FD243017-F6B7-493B-9D8A-704162E540DF}" type="presOf" srcId="{A42D72E3-BFE7-4BE4-B58F-BCB3C85A2710}" destId="{8C924959-4516-49EE-A9DD-4466066E49D0}" srcOrd="0" destOrd="0" presId="urn:microsoft.com/office/officeart/2005/8/layout/chevron1"/>
    <dgm:cxn modelId="{BBA350A9-C32B-4BF5-B4CC-FBD125D8DA35}" type="presOf" srcId="{04D72C17-C730-4A17-9678-8D8C1773FF3D}" destId="{33013627-311E-47E2-8402-097C23E63978}" srcOrd="0" destOrd="0" presId="urn:microsoft.com/office/officeart/2005/8/layout/chevron1"/>
    <dgm:cxn modelId="{5FD274B2-B935-4DF7-AA42-1EC7A9A2C5BC}" type="presOf" srcId="{19A65762-19D7-43D3-AB65-558D784DC32F}" destId="{4D4A3E43-B942-4862-AE2C-FAC0B220BD9E}" srcOrd="0" destOrd="0" presId="urn:microsoft.com/office/officeart/2005/8/layout/chevron1"/>
    <dgm:cxn modelId="{49C8F784-DC5B-4429-8309-827438F27E1A}" srcId="{A42D72E3-BFE7-4BE4-B58F-BCB3C85A2710}" destId="{1911013F-C8DD-453F-9707-220237DC18ED}" srcOrd="5" destOrd="0" parTransId="{6A7F65FB-4D18-4449-9E55-696C6AE56D2D}" sibTransId="{EE5054AF-2043-42D4-A63E-D8AC7B0B968F}"/>
    <dgm:cxn modelId="{E9E6299A-B48B-4757-AA42-9B3ED4D9C0DB}" type="presOf" srcId="{1911013F-C8DD-453F-9707-220237DC18ED}" destId="{22C9EC75-E6A5-4200-9E90-F3F98D1F6E35}" srcOrd="0" destOrd="0" presId="urn:microsoft.com/office/officeart/2005/8/layout/chevron1"/>
    <dgm:cxn modelId="{67DC026D-8338-4AC3-9961-E29F937C6D86}" srcId="{A42D72E3-BFE7-4BE4-B58F-BCB3C85A2710}" destId="{04D72C17-C730-4A17-9678-8D8C1773FF3D}" srcOrd="3" destOrd="0" parTransId="{8A3D72F5-8DAC-468C-8D48-D23798B36D58}" sibTransId="{7F705422-B99F-48E3-BD27-DCA10BFAE174}"/>
    <dgm:cxn modelId="{8F78232C-4804-4E0C-9C79-C317A6D6F882}" srcId="{A42D72E3-BFE7-4BE4-B58F-BCB3C85A2710}" destId="{EC3A2808-FB74-441F-96F3-FADA7E097662}" srcOrd="0" destOrd="0" parTransId="{07B8C886-4C8B-4BEB-99F8-AABB807D72DC}" sibTransId="{BB97FD96-2127-41D0-A7EE-CA8DFE1FEE5D}"/>
    <dgm:cxn modelId="{6DF42AED-33C8-47B7-9264-984A52B5E8FD}" srcId="{A42D72E3-BFE7-4BE4-B58F-BCB3C85A2710}" destId="{A937980A-9589-4984-B61F-742297DB9CAC}" srcOrd="4" destOrd="0" parTransId="{634B779A-8D2E-4EBE-A475-3D0A15CFCB70}" sibTransId="{28B5E53B-2870-411C-A1FF-E7E9E39494B7}"/>
    <dgm:cxn modelId="{6ED05604-A61F-4033-9F8F-B908530E97FF}" type="presOf" srcId="{9C9BD123-02A4-4679-ABE8-824163C8FEF3}" destId="{EC296D17-BBBB-40C0-A243-8580A24897F5}" srcOrd="0" destOrd="0" presId="urn:microsoft.com/office/officeart/2005/8/layout/chevron1"/>
    <dgm:cxn modelId="{3A02384B-D05C-4592-84B1-BD0A70DE8424}" type="presParOf" srcId="{8C924959-4516-49EE-A9DD-4466066E49D0}" destId="{F6459A37-F570-4DED-B47A-709648F9B6DF}" srcOrd="0" destOrd="0" presId="urn:microsoft.com/office/officeart/2005/8/layout/chevron1"/>
    <dgm:cxn modelId="{A3E1EFD5-35CB-490C-93E9-525610908A5B}" type="presParOf" srcId="{8C924959-4516-49EE-A9DD-4466066E49D0}" destId="{478716F5-EF3A-4F4A-8A9B-2C1510D452DC}" srcOrd="1" destOrd="0" presId="urn:microsoft.com/office/officeart/2005/8/layout/chevron1"/>
    <dgm:cxn modelId="{9A35E985-C398-46FB-8879-6B0A461B503E}" type="presParOf" srcId="{8C924959-4516-49EE-A9DD-4466066E49D0}" destId="{EB048D74-2909-4684-A1FD-9E7F435269F9}" srcOrd="2" destOrd="0" presId="urn:microsoft.com/office/officeart/2005/8/layout/chevron1"/>
    <dgm:cxn modelId="{781236BD-8A1C-49CE-856E-EA86D148A9D5}" type="presParOf" srcId="{8C924959-4516-49EE-A9DD-4466066E49D0}" destId="{7836AFEC-0C71-421A-A66B-DB3C8BFFCF35}" srcOrd="3" destOrd="0" presId="urn:microsoft.com/office/officeart/2005/8/layout/chevron1"/>
    <dgm:cxn modelId="{81C8970F-E937-46DE-B267-F151107CF1EF}" type="presParOf" srcId="{8C924959-4516-49EE-A9DD-4466066E49D0}" destId="{EC296D17-BBBB-40C0-A243-8580A24897F5}" srcOrd="4" destOrd="0" presId="urn:microsoft.com/office/officeart/2005/8/layout/chevron1"/>
    <dgm:cxn modelId="{7EE15296-100B-40AF-8D5B-9B4B16524B5C}" type="presParOf" srcId="{8C924959-4516-49EE-A9DD-4466066E49D0}" destId="{CD0E8FDB-30D6-4EA6-ADD5-2CDA98E9E602}" srcOrd="5" destOrd="0" presId="urn:microsoft.com/office/officeart/2005/8/layout/chevron1"/>
    <dgm:cxn modelId="{F9187982-C133-4992-B4BF-0A141AE0CFDF}" type="presParOf" srcId="{8C924959-4516-49EE-A9DD-4466066E49D0}" destId="{33013627-311E-47E2-8402-097C23E63978}" srcOrd="6" destOrd="0" presId="urn:microsoft.com/office/officeart/2005/8/layout/chevron1"/>
    <dgm:cxn modelId="{B68EC8D3-4299-4257-8A46-15503F05AC0A}" type="presParOf" srcId="{8C924959-4516-49EE-A9DD-4466066E49D0}" destId="{681590CB-8360-40DC-B3AE-1F1FF4A63E08}" srcOrd="7" destOrd="0" presId="urn:microsoft.com/office/officeart/2005/8/layout/chevron1"/>
    <dgm:cxn modelId="{2C88DD60-A413-4E5F-8A0B-BE2359B2F090}" type="presParOf" srcId="{8C924959-4516-49EE-A9DD-4466066E49D0}" destId="{72D61148-FA90-42D0-A0E2-BEF89B0133FB}" srcOrd="8" destOrd="0" presId="urn:microsoft.com/office/officeart/2005/8/layout/chevron1"/>
    <dgm:cxn modelId="{E6E9271F-1ACC-4A41-B72A-C1BC4F3BAB77}" type="presParOf" srcId="{8C924959-4516-49EE-A9DD-4466066E49D0}" destId="{A6B53859-595A-4968-A764-107CD4914889}" srcOrd="9" destOrd="0" presId="urn:microsoft.com/office/officeart/2005/8/layout/chevron1"/>
    <dgm:cxn modelId="{97AB9351-9026-4511-92D4-B833CEAAC8CD}" type="presParOf" srcId="{8C924959-4516-49EE-A9DD-4466066E49D0}" destId="{22C9EC75-E6A5-4200-9E90-F3F98D1F6E35}" srcOrd="10" destOrd="0" presId="urn:microsoft.com/office/officeart/2005/8/layout/chevron1"/>
    <dgm:cxn modelId="{C3275DD7-3752-46F2-98E4-18DA4D4A4EF5}" type="presParOf" srcId="{8C924959-4516-49EE-A9DD-4466066E49D0}" destId="{9F5D091C-A8CA-42DB-A784-8275A22B6B40}" srcOrd="11" destOrd="0" presId="urn:microsoft.com/office/officeart/2005/8/layout/chevron1"/>
    <dgm:cxn modelId="{FD20CC85-9FE4-4A5D-9F58-F90C12583F88}" type="presParOf" srcId="{8C924959-4516-49EE-A9DD-4466066E49D0}" destId="{4D4A3E43-B942-4862-AE2C-FAC0B220BD9E}" srcOrd="12" destOrd="0" presId="urn:microsoft.com/office/officeart/2005/8/layout/chevron1"/>
    <dgm:cxn modelId="{3E05BBCD-D42B-46DC-BB7E-2573503A26DE}" type="presParOf" srcId="{8C924959-4516-49EE-A9DD-4466066E49D0}" destId="{4C7808F5-0CF0-46CF-B63B-C841B099AEFC}" srcOrd="13" destOrd="0" presId="urn:microsoft.com/office/officeart/2005/8/layout/chevron1"/>
    <dgm:cxn modelId="{DD0E3F0F-5EE3-4354-82D5-AD48DE5BC5DE}" type="presParOf" srcId="{8C924959-4516-49EE-A9DD-4466066E49D0}" destId="{CF11DB27-279B-4187-9AE8-0F80695A4281}" srcOrd="14"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459A37-F570-4DED-B47A-709648F9B6DF}">
      <dsp:nvSpPr>
        <dsp:cNvPr id="0" name=""/>
        <dsp:cNvSpPr/>
      </dsp:nvSpPr>
      <dsp:spPr>
        <a:xfrm>
          <a:off x="772" y="491197"/>
          <a:ext cx="1238049" cy="495219"/>
        </a:xfrm>
        <a:prstGeom prst="chevron">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lvl="0" algn="ctr" defTabSz="355600">
            <a:lnSpc>
              <a:spcPct val="90000"/>
            </a:lnSpc>
            <a:spcBef>
              <a:spcPct val="0"/>
            </a:spcBef>
            <a:spcAft>
              <a:spcPct val="35000"/>
            </a:spcAft>
          </a:pPr>
          <a:r>
            <a:rPr lang="en-GB" sz="800" i="1" kern="1200" smtClean="0">
              <a:latin typeface="Arial" panose="020B0604020202020204" pitchFamily="34" charset="0"/>
              <a:ea typeface="Times New Roman" panose="02020603050405020304" pitchFamily="18" charset="0"/>
            </a:rPr>
            <a:t>Plan development </a:t>
          </a:r>
          <a:endParaRPr lang="en-GB" sz="800" kern="1200" dirty="0"/>
        </a:p>
      </dsp:txBody>
      <dsp:txXfrm>
        <a:off x="248382" y="491197"/>
        <a:ext cx="742830" cy="495219"/>
      </dsp:txXfrm>
    </dsp:sp>
    <dsp:sp modelId="{EB048D74-2909-4684-A1FD-9E7F435269F9}">
      <dsp:nvSpPr>
        <dsp:cNvPr id="0" name=""/>
        <dsp:cNvSpPr/>
      </dsp:nvSpPr>
      <dsp:spPr>
        <a:xfrm>
          <a:off x="1115017" y="491197"/>
          <a:ext cx="1238049" cy="495219"/>
        </a:xfrm>
        <a:prstGeom prst="chevron">
          <a:avLst/>
        </a:prstGeom>
        <a:solidFill>
          <a:schemeClr val="accent2">
            <a:hueOff val="1124699"/>
            <a:satOff val="-1296"/>
            <a:lumOff val="-89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lvl="0" algn="ctr" defTabSz="355600">
            <a:lnSpc>
              <a:spcPct val="90000"/>
            </a:lnSpc>
            <a:spcBef>
              <a:spcPct val="0"/>
            </a:spcBef>
            <a:spcAft>
              <a:spcPct val="35000"/>
            </a:spcAft>
          </a:pPr>
          <a:r>
            <a:rPr lang="en-GB" sz="800" i="1" kern="1200" smtClean="0">
              <a:latin typeface="Arial" panose="020B0604020202020204" pitchFamily="34" charset="0"/>
              <a:ea typeface="Times New Roman" panose="02020603050405020304" pitchFamily="18" charset="0"/>
            </a:rPr>
            <a:t>Implementation</a:t>
          </a:r>
          <a:endParaRPr lang="en-GB" sz="800" kern="1200" dirty="0"/>
        </a:p>
      </dsp:txBody>
      <dsp:txXfrm>
        <a:off x="1362627" y="491197"/>
        <a:ext cx="742830" cy="495219"/>
      </dsp:txXfrm>
    </dsp:sp>
    <dsp:sp modelId="{EC296D17-BBBB-40C0-A243-8580A24897F5}">
      <dsp:nvSpPr>
        <dsp:cNvPr id="0" name=""/>
        <dsp:cNvSpPr/>
      </dsp:nvSpPr>
      <dsp:spPr>
        <a:xfrm>
          <a:off x="2229262" y="491197"/>
          <a:ext cx="1238049" cy="495219"/>
        </a:xfrm>
        <a:prstGeom prst="chevron">
          <a:avLst/>
        </a:prstGeom>
        <a:solidFill>
          <a:schemeClr val="accent2">
            <a:hueOff val="2249398"/>
            <a:satOff val="-2593"/>
            <a:lumOff val="-179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lvl="0" algn="ctr" defTabSz="355600">
            <a:lnSpc>
              <a:spcPct val="90000"/>
            </a:lnSpc>
            <a:spcBef>
              <a:spcPct val="0"/>
            </a:spcBef>
            <a:spcAft>
              <a:spcPct val="35000"/>
            </a:spcAft>
          </a:pPr>
          <a:r>
            <a:rPr lang="en-GB" sz="800" i="1" kern="1200" smtClean="0">
              <a:latin typeface="Arial" panose="020B0604020202020204" pitchFamily="34" charset="0"/>
              <a:ea typeface="Times New Roman" panose="02020603050405020304" pitchFamily="18" charset="0"/>
            </a:rPr>
            <a:t>Monitoring</a:t>
          </a:r>
          <a:endParaRPr lang="en-GB" sz="800" kern="1200" dirty="0"/>
        </a:p>
      </dsp:txBody>
      <dsp:txXfrm>
        <a:off x="2476872" y="491197"/>
        <a:ext cx="742830" cy="495219"/>
      </dsp:txXfrm>
    </dsp:sp>
    <dsp:sp modelId="{33013627-311E-47E2-8402-097C23E63978}">
      <dsp:nvSpPr>
        <dsp:cNvPr id="0" name=""/>
        <dsp:cNvSpPr/>
      </dsp:nvSpPr>
      <dsp:spPr>
        <a:xfrm>
          <a:off x="3343507" y="511080"/>
          <a:ext cx="1238049" cy="495219"/>
        </a:xfrm>
        <a:prstGeom prst="chevron">
          <a:avLst/>
        </a:prstGeom>
        <a:solidFill>
          <a:schemeClr val="accent2">
            <a:hueOff val="3374097"/>
            <a:satOff val="-3889"/>
            <a:lumOff val="-269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lvl="0" algn="ctr" defTabSz="355600">
            <a:lnSpc>
              <a:spcPct val="90000"/>
            </a:lnSpc>
            <a:spcBef>
              <a:spcPct val="0"/>
            </a:spcBef>
            <a:spcAft>
              <a:spcPct val="35000"/>
            </a:spcAft>
          </a:pPr>
          <a:r>
            <a:rPr lang="en-GB" sz="800" i="1" kern="1200" smtClean="0">
              <a:latin typeface="Arial" panose="020B0604020202020204" pitchFamily="34" charset="0"/>
              <a:ea typeface="Times New Roman" panose="02020603050405020304" pitchFamily="18" charset="0"/>
            </a:rPr>
            <a:t>Evaluation</a:t>
          </a:r>
          <a:endParaRPr lang="en-GB" sz="800" kern="1200" dirty="0"/>
        </a:p>
      </dsp:txBody>
      <dsp:txXfrm>
        <a:off x="3591117" y="511080"/>
        <a:ext cx="742830" cy="495219"/>
      </dsp:txXfrm>
    </dsp:sp>
    <dsp:sp modelId="{72D61148-FA90-42D0-A0E2-BEF89B0133FB}">
      <dsp:nvSpPr>
        <dsp:cNvPr id="0" name=""/>
        <dsp:cNvSpPr/>
      </dsp:nvSpPr>
      <dsp:spPr>
        <a:xfrm>
          <a:off x="4457752" y="491197"/>
          <a:ext cx="1238049" cy="495219"/>
        </a:xfrm>
        <a:prstGeom prst="chevron">
          <a:avLst/>
        </a:prstGeom>
        <a:solidFill>
          <a:schemeClr val="accent2">
            <a:hueOff val="4498797"/>
            <a:satOff val="-5186"/>
            <a:lumOff val="-358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lvl="0" algn="ctr" defTabSz="355600">
            <a:lnSpc>
              <a:spcPct val="90000"/>
            </a:lnSpc>
            <a:spcBef>
              <a:spcPct val="0"/>
            </a:spcBef>
            <a:spcAft>
              <a:spcPct val="35000"/>
            </a:spcAft>
          </a:pPr>
          <a:r>
            <a:rPr lang="en-GB" sz="800" i="1" kern="1200" dirty="0" smtClean="0">
              <a:latin typeface="Arial" panose="020B0604020202020204" pitchFamily="34" charset="0"/>
              <a:ea typeface="Times New Roman" panose="02020603050405020304" pitchFamily="18" charset="0"/>
            </a:rPr>
            <a:t>Plan revision</a:t>
          </a:r>
          <a:endParaRPr lang="en-GB" sz="800" kern="1200" dirty="0"/>
        </a:p>
      </dsp:txBody>
      <dsp:txXfrm>
        <a:off x="4705362" y="491197"/>
        <a:ext cx="742830" cy="495219"/>
      </dsp:txXfrm>
    </dsp:sp>
    <dsp:sp modelId="{22C9EC75-E6A5-4200-9E90-F3F98D1F6E35}">
      <dsp:nvSpPr>
        <dsp:cNvPr id="0" name=""/>
        <dsp:cNvSpPr/>
      </dsp:nvSpPr>
      <dsp:spPr>
        <a:xfrm>
          <a:off x="5571996" y="491197"/>
          <a:ext cx="1238049" cy="495219"/>
        </a:xfrm>
        <a:prstGeom prst="chevron">
          <a:avLst/>
        </a:prstGeom>
        <a:solidFill>
          <a:schemeClr val="accent2">
            <a:hueOff val="5623495"/>
            <a:satOff val="-6482"/>
            <a:lumOff val="-44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lvl="0" algn="ctr" defTabSz="355600">
            <a:lnSpc>
              <a:spcPct val="90000"/>
            </a:lnSpc>
            <a:spcBef>
              <a:spcPct val="0"/>
            </a:spcBef>
            <a:spcAft>
              <a:spcPct val="35000"/>
            </a:spcAft>
          </a:pPr>
          <a:r>
            <a:rPr lang="en-GB" sz="800" i="1" kern="1200" smtClean="0">
              <a:latin typeface="Arial" panose="020B0604020202020204" pitchFamily="34" charset="0"/>
              <a:ea typeface="Times New Roman" panose="02020603050405020304" pitchFamily="18" charset="0"/>
            </a:rPr>
            <a:t>Implementation</a:t>
          </a:r>
          <a:endParaRPr lang="en-GB" sz="800" kern="1200" dirty="0"/>
        </a:p>
      </dsp:txBody>
      <dsp:txXfrm>
        <a:off x="5819606" y="491197"/>
        <a:ext cx="742830" cy="495219"/>
      </dsp:txXfrm>
    </dsp:sp>
    <dsp:sp modelId="{4D4A3E43-B942-4862-AE2C-FAC0B220BD9E}">
      <dsp:nvSpPr>
        <dsp:cNvPr id="0" name=""/>
        <dsp:cNvSpPr/>
      </dsp:nvSpPr>
      <dsp:spPr>
        <a:xfrm>
          <a:off x="6686241" y="491197"/>
          <a:ext cx="1238049" cy="495219"/>
        </a:xfrm>
        <a:prstGeom prst="chevron">
          <a:avLst/>
        </a:prstGeom>
        <a:solidFill>
          <a:schemeClr val="accent2">
            <a:hueOff val="6748195"/>
            <a:satOff val="-7779"/>
            <a:lumOff val="-537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lvl="0" algn="ctr" defTabSz="355600">
            <a:lnSpc>
              <a:spcPct val="90000"/>
            </a:lnSpc>
            <a:spcBef>
              <a:spcPct val="0"/>
            </a:spcBef>
            <a:spcAft>
              <a:spcPct val="35000"/>
            </a:spcAft>
          </a:pPr>
          <a:r>
            <a:rPr lang="en-GB" sz="800" i="1" kern="1200" smtClean="0">
              <a:latin typeface="Arial" panose="020B0604020202020204" pitchFamily="34" charset="0"/>
              <a:ea typeface="Times New Roman" panose="02020603050405020304" pitchFamily="18" charset="0"/>
            </a:rPr>
            <a:t>Monitoring</a:t>
          </a:r>
          <a:endParaRPr lang="en-GB" sz="800" kern="1200" dirty="0"/>
        </a:p>
      </dsp:txBody>
      <dsp:txXfrm>
        <a:off x="6933851" y="491197"/>
        <a:ext cx="742830" cy="495219"/>
      </dsp:txXfrm>
    </dsp:sp>
    <dsp:sp modelId="{CF11DB27-279B-4187-9AE8-0F80695A4281}">
      <dsp:nvSpPr>
        <dsp:cNvPr id="0" name=""/>
        <dsp:cNvSpPr/>
      </dsp:nvSpPr>
      <dsp:spPr>
        <a:xfrm>
          <a:off x="7800486" y="491197"/>
          <a:ext cx="1238049" cy="495219"/>
        </a:xfrm>
        <a:prstGeom prst="chevron">
          <a:avLst/>
        </a:prstGeom>
        <a:solidFill>
          <a:schemeClr val="accent2">
            <a:hueOff val="7872893"/>
            <a:satOff val="-9075"/>
            <a:lumOff val="-62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lvl="0" algn="ctr" defTabSz="355600">
            <a:lnSpc>
              <a:spcPct val="90000"/>
            </a:lnSpc>
            <a:spcBef>
              <a:spcPct val="0"/>
            </a:spcBef>
            <a:spcAft>
              <a:spcPct val="35000"/>
            </a:spcAft>
          </a:pPr>
          <a:r>
            <a:rPr lang="en-GB" sz="800" i="1" kern="1200" smtClean="0">
              <a:latin typeface="Arial" panose="020B0604020202020204" pitchFamily="34" charset="0"/>
              <a:ea typeface="Times New Roman" panose="02020603050405020304" pitchFamily="18" charset="0"/>
            </a:rPr>
            <a:t>Evaluation</a:t>
          </a:r>
          <a:endParaRPr lang="en-GB" sz="800" kern="1200" dirty="0"/>
        </a:p>
      </dsp:txBody>
      <dsp:txXfrm>
        <a:off x="8048096" y="491197"/>
        <a:ext cx="742830" cy="495219"/>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E71268B-8AC2-4239-8FAF-7C144C210720}" type="datetimeFigureOut">
              <a:rPr lang="en-US"/>
              <a:t>6/24/2020</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02BA2C8-71FC-43D0-BD87-0547616971FA}" type="slidenum">
              <a:rPr/>
              <a:t>‹#›</a:t>
            </a:fld>
            <a:endParaRPr/>
          </a:p>
        </p:txBody>
      </p:sp>
    </p:spTree>
    <p:extLst>
      <p:ext uri="{BB962C8B-B14F-4D97-AF65-F5344CB8AC3E}">
        <p14:creationId xmlns:p14="http://schemas.microsoft.com/office/powerpoint/2010/main" val="37292136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AD8362-6D63-40AC-BAA9-90C3AE6D5875}" type="datetimeFigureOut">
              <a:rPr lang="en-US"/>
              <a:t>6/24/2020</a:t>
            </a:fld>
            <a:endParaRPr/>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539446-6953-447E-A4E3-E7CFBF870046}" type="slidenum">
              <a:rPr/>
              <a:t>‹#›</a:t>
            </a:fld>
            <a:endParaRPr/>
          </a:p>
        </p:txBody>
      </p:sp>
    </p:spTree>
    <p:extLst>
      <p:ext uri="{BB962C8B-B14F-4D97-AF65-F5344CB8AC3E}">
        <p14:creationId xmlns:p14="http://schemas.microsoft.com/office/powerpoint/2010/main" val="1423929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water3"/>
          <p:cNvSpPr/>
          <p:nvPr/>
        </p:nvSpPr>
        <p:spPr bwMode="gray">
          <a:xfrm>
            <a:off x="1914" y="5243130"/>
            <a:ext cx="9141714" cy="1614871"/>
          </a:xfrm>
          <a:prstGeom prst="rect">
            <a:avLst/>
          </a:prstGeom>
          <a:gradFill>
            <a:gsLst>
              <a:gs pos="833">
                <a:schemeClr val="accent2">
                  <a:lumMod val="60000"/>
                  <a:lumOff val="40000"/>
                  <a:alpha val="38000"/>
                </a:schemeClr>
              </a:gs>
              <a:gs pos="23000">
                <a:schemeClr val="accent2">
                  <a:lumMod val="60000"/>
                  <a:lumOff val="40000"/>
                </a:schemeClr>
              </a:gs>
              <a:gs pos="100000">
                <a:schemeClr val="accent2">
                  <a:lumMod val="20000"/>
                  <a:lumOff val="80000"/>
                  <a:alpha val="89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350"/>
          </a:p>
        </p:txBody>
      </p:sp>
      <p:sp>
        <p:nvSpPr>
          <p:cNvPr id="5" name="sky"/>
          <p:cNvSpPr/>
          <p:nvPr/>
        </p:nvSpPr>
        <p:spPr bwMode="white">
          <a:xfrm>
            <a:off x="1914" y="0"/>
            <a:ext cx="9141714" cy="5334000"/>
          </a:xfrm>
          <a:prstGeom prst="rect">
            <a:avLst/>
          </a:prstGeom>
          <a:gradFill>
            <a:gsLst>
              <a:gs pos="0">
                <a:schemeClr val="accent2">
                  <a:lumMod val="60000"/>
                  <a:lumOff val="40000"/>
                  <a:alpha val="80000"/>
                </a:schemeClr>
              </a:gs>
              <a:gs pos="99000">
                <a:schemeClr val="accent2">
                  <a:lumMod val="20000"/>
                  <a:lumOff val="80000"/>
                  <a:alpha val="6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350"/>
          </a:p>
        </p:txBody>
      </p:sp>
      <p:pic>
        <p:nvPicPr>
          <p:cNvPr id="6" name="water2"/>
          <p:cNvPicPr>
            <a:picLocks noChangeAspect="1"/>
          </p:cNvPicPr>
          <p:nvPr/>
        </p:nvPicPr>
        <p:blipFill rotWithShape="1">
          <a:blip r:embed="rId2" cstate="print">
            <a:extLst>
              <a:ext uri="{28A0092B-C50C-407E-A947-70E740481C1C}">
                <a14:useLocalDpi xmlns:a14="http://schemas.microsoft.com/office/drawing/2010/main" val="0"/>
              </a:ext>
            </a:extLst>
          </a:blip>
          <a:srcRect l="2674" r="9901"/>
          <a:stretch/>
        </p:blipFill>
        <p:spPr bwMode="ltGray">
          <a:xfrm>
            <a:off x="-1069" y="5497898"/>
            <a:ext cx="9141714" cy="463209"/>
          </a:xfrm>
          <a:prstGeom prst="rect">
            <a:avLst/>
          </a:prstGeom>
          <a:noFill/>
          <a:ln>
            <a:noFill/>
          </a:ln>
        </p:spPr>
      </p:pic>
      <p:pic>
        <p:nvPicPr>
          <p:cNvPr id="7" name="water1"/>
          <p:cNvPicPr>
            <a:picLocks noChangeAspect="1"/>
          </p:cNvPicPr>
          <p:nvPr/>
        </p:nvPicPr>
        <p:blipFill rotWithShape="1">
          <a:blip r:embed="rId3" cstate="print">
            <a:duotone>
              <a:schemeClr val="accent2">
                <a:shade val="45000"/>
                <a:satMod val="135000"/>
              </a:schemeClr>
              <a:prstClr val="white"/>
            </a:duotone>
            <a:extLst>
              <a:ext uri="{28A0092B-C50C-407E-A947-70E740481C1C}">
                <a14:useLocalDpi xmlns:a14="http://schemas.microsoft.com/office/drawing/2010/main" val="0"/>
              </a:ext>
            </a:extLst>
          </a:blip>
          <a:srcRect l="6218" r="6356"/>
          <a:stretch/>
        </p:blipFill>
        <p:spPr bwMode="gray">
          <a:xfrm flipH="1">
            <a:off x="-1069" y="5221111"/>
            <a:ext cx="9141714" cy="268288"/>
          </a:xfrm>
          <a:prstGeom prst="rect">
            <a:avLst/>
          </a:prstGeom>
          <a:noFill/>
          <a:ln>
            <a:noFill/>
          </a:ln>
        </p:spPr>
      </p:pic>
      <p:sp>
        <p:nvSpPr>
          <p:cNvPr id="8" name="Rectangle 7"/>
          <p:cNvSpPr/>
          <p:nvPr/>
        </p:nvSpPr>
        <p:spPr>
          <a:xfrm>
            <a:off x="-1069" y="5961106"/>
            <a:ext cx="9141714" cy="896846"/>
          </a:xfrm>
          <a:prstGeom prst="rect">
            <a:avLst/>
          </a:prstGeom>
          <a:gradFill>
            <a:gsLst>
              <a:gs pos="25000">
                <a:schemeClr val="accent6">
                  <a:lumMod val="60000"/>
                  <a:lumOff val="40000"/>
                  <a:alpha val="0"/>
                </a:schemeClr>
              </a:gs>
              <a:gs pos="100000">
                <a:schemeClr val="accent6"/>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350"/>
          </a:p>
        </p:txBody>
      </p:sp>
      <p:sp>
        <p:nvSpPr>
          <p:cNvPr id="2" name="Title 1"/>
          <p:cNvSpPr>
            <a:spLocks noGrp="1"/>
          </p:cNvSpPr>
          <p:nvPr>
            <p:ph type="ctrTitle"/>
          </p:nvPr>
        </p:nvSpPr>
        <p:spPr>
          <a:xfrm>
            <a:off x="979404" y="1309047"/>
            <a:ext cx="7202092" cy="2667000"/>
          </a:xfrm>
        </p:spPr>
        <p:txBody>
          <a:bodyPr anchor="b">
            <a:noAutofit/>
          </a:bodyPr>
          <a:lstStyle>
            <a:lvl1pPr algn="ctr">
              <a:defRPr sz="4500"/>
            </a:lvl1pPr>
          </a:lstStyle>
          <a:p>
            <a:r>
              <a:rPr lang="en-US" smtClean="0"/>
              <a:t>Click to edit Master title style</a:t>
            </a:r>
            <a:endParaRPr/>
          </a:p>
        </p:txBody>
      </p:sp>
      <p:sp>
        <p:nvSpPr>
          <p:cNvPr id="3" name="Subtitle 2"/>
          <p:cNvSpPr>
            <a:spLocks noGrp="1"/>
          </p:cNvSpPr>
          <p:nvPr>
            <p:ph type="subTitle" idx="1"/>
          </p:nvPr>
        </p:nvSpPr>
        <p:spPr>
          <a:xfrm>
            <a:off x="979404" y="4038600"/>
            <a:ext cx="7200900" cy="990600"/>
          </a:xfrm>
        </p:spPr>
        <p:txBody>
          <a:bodyPr>
            <a:normAutofit/>
          </a:bodyPr>
          <a:lstStyle>
            <a:lvl1pPr marL="0" indent="0" algn="ctr">
              <a:spcBef>
                <a:spcPts val="0"/>
              </a:spcBef>
              <a:buNone/>
              <a:defRPr sz="1350" cap="all" baseline="0">
                <a:solidFill>
                  <a:schemeClr val="accent2">
                    <a:lumMod val="7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smtClean="0"/>
              <a:t>Click to edit Master subtitle style</a:t>
            </a:r>
            <a:endParaRPr/>
          </a:p>
        </p:txBody>
      </p:sp>
    </p:spTree>
    <p:extLst>
      <p:ext uri="{BB962C8B-B14F-4D97-AF65-F5344CB8AC3E}">
        <p14:creationId xmlns:p14="http://schemas.microsoft.com/office/powerpoint/2010/main" val="2942361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5F4E5243-F52A-4D37-9694-EB26C6C31910}" type="datetime1">
              <a:rPr lang="en-US"/>
              <a:t>6/24/2020</a:t>
            </a:fld>
            <a:endParaRPr/>
          </a:p>
        </p:txBody>
      </p:sp>
      <p:sp>
        <p:nvSpPr>
          <p:cNvPr id="6" name="Slide Number Placeholder 5"/>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3536256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4638"/>
            <a:ext cx="1971675" cy="544036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628650" y="274638"/>
            <a:ext cx="5800725" cy="5440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3A77B6E1-634A-48DC-9E8B-D894023267EF}" type="datetime1">
              <a:rPr lang="en-US"/>
              <a:t>6/24/2020</a:t>
            </a:fld>
            <a:endParaRPr/>
          </a:p>
        </p:txBody>
      </p:sp>
      <p:sp>
        <p:nvSpPr>
          <p:cNvPr id="6" name="Slide Number Placeholder 5"/>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1358651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7B2D3E9E-A95C-48F2-B4BF-A71542E0BE9A}" type="datetime1">
              <a:rPr lang="en-US"/>
              <a:t>6/24/2020</a:t>
            </a:fld>
            <a:endParaRPr/>
          </a:p>
        </p:txBody>
      </p:sp>
      <p:sp>
        <p:nvSpPr>
          <p:cNvPr id="6" name="Slide Number Placeholder 5"/>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3405082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sky"/>
          <p:cNvSpPr/>
          <p:nvPr/>
        </p:nvSpPr>
        <p:spPr>
          <a:xfrm>
            <a:off x="1914" y="-1"/>
            <a:ext cx="9141714" cy="6858002"/>
          </a:xfrm>
          <a:prstGeom prst="rect">
            <a:avLst/>
          </a:prstGeom>
          <a:gradFill>
            <a:gsLst>
              <a:gs pos="0">
                <a:schemeClr val="accent2">
                  <a:lumMod val="60000"/>
                  <a:lumOff val="40000"/>
                  <a:alpha val="80000"/>
                </a:schemeClr>
              </a:gs>
              <a:gs pos="99000">
                <a:schemeClr val="accent2">
                  <a:lumMod val="20000"/>
                  <a:lumOff val="80000"/>
                  <a:alpha val="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617220" rtlCol="0" anchor="ctr"/>
          <a:lstStyle/>
          <a:p>
            <a:pPr algn="ctr"/>
            <a:endParaRPr sz="1350"/>
          </a:p>
        </p:txBody>
      </p:sp>
      <p:sp>
        <p:nvSpPr>
          <p:cNvPr id="2" name="Title 1"/>
          <p:cNvSpPr>
            <a:spLocks noGrp="1"/>
          </p:cNvSpPr>
          <p:nvPr>
            <p:ph type="title"/>
          </p:nvPr>
        </p:nvSpPr>
        <p:spPr>
          <a:xfrm>
            <a:off x="970360" y="1309047"/>
            <a:ext cx="7200939" cy="2667000"/>
          </a:xfrm>
        </p:spPr>
        <p:txBody>
          <a:bodyPr anchor="b">
            <a:normAutofit/>
          </a:bodyPr>
          <a:lstStyle>
            <a:lvl1pPr algn="ctr">
              <a:defRPr sz="4500" b="0"/>
            </a:lvl1pPr>
          </a:lstStyle>
          <a:p>
            <a:r>
              <a:rPr lang="en-US" smtClean="0"/>
              <a:t>Click to edit Master title style</a:t>
            </a:r>
            <a:endParaRPr/>
          </a:p>
        </p:txBody>
      </p:sp>
      <p:sp>
        <p:nvSpPr>
          <p:cNvPr id="3" name="Text Placeholder 2"/>
          <p:cNvSpPr>
            <a:spLocks noGrp="1"/>
          </p:cNvSpPr>
          <p:nvPr>
            <p:ph type="body" idx="1"/>
          </p:nvPr>
        </p:nvSpPr>
        <p:spPr>
          <a:xfrm>
            <a:off x="970360" y="4038600"/>
            <a:ext cx="7200900" cy="1143000"/>
          </a:xfrm>
        </p:spPr>
        <p:txBody>
          <a:bodyPr anchor="t">
            <a:normAutofit/>
          </a:bodyPr>
          <a:lstStyle>
            <a:lvl1pPr marL="0" indent="0" algn="ctr">
              <a:spcBef>
                <a:spcPts val="0"/>
              </a:spcBef>
              <a:buNone/>
              <a:defRPr sz="1500" cap="all" baseline="0">
                <a:solidFill>
                  <a:schemeClr val="accent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A50F84E2-2D7A-43CF-AC90-352A289A783A}" type="datetime1">
              <a:rPr lang="en-US"/>
              <a:t>6/24/2020</a:t>
            </a:fld>
            <a:endParaRPr/>
          </a:p>
        </p:txBody>
      </p:sp>
      <p:sp>
        <p:nvSpPr>
          <p:cNvPr id="6" name="Slide Number Placeholder 5"/>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3043559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4" name="Content Placeholder 3"/>
          <p:cNvSpPr>
            <a:spLocks noGrp="1"/>
          </p:cNvSpPr>
          <p:nvPr>
            <p:ph sz="half" idx="2"/>
          </p:nvPr>
        </p:nvSpPr>
        <p:spPr>
          <a:xfrm>
            <a:off x="4709160" y="1572768"/>
            <a:ext cx="3429000" cy="4142232"/>
          </a:xfrm>
        </p:spPr>
        <p:txBody>
          <a:bodyPr>
            <a:normAutofit/>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3" name="Content Placeholder 2"/>
          <p:cNvSpPr>
            <a:spLocks noGrp="1"/>
          </p:cNvSpPr>
          <p:nvPr>
            <p:ph sz="half" idx="1"/>
          </p:nvPr>
        </p:nvSpPr>
        <p:spPr>
          <a:xfrm>
            <a:off x="1005840" y="1572768"/>
            <a:ext cx="3429000" cy="4142232"/>
          </a:xfrm>
        </p:spPr>
        <p:txBody>
          <a:bodyPr>
            <a:normAutofit/>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5" name="Date Placeholder 4"/>
          <p:cNvSpPr>
            <a:spLocks noGrp="1"/>
          </p:cNvSpPr>
          <p:nvPr>
            <p:ph type="dt" sz="half" idx="10"/>
          </p:nvPr>
        </p:nvSpPr>
        <p:spPr/>
        <p:txBody>
          <a:bodyPr/>
          <a:lstStyle/>
          <a:p>
            <a:fld id="{F12952B5-7A2F-4CC8-B7CE-9234E21C2837}" type="datetime1">
              <a:rPr lang="en-US"/>
              <a:t>6/24/2020</a:t>
            </a:fld>
            <a:endParaRPr/>
          </a:p>
        </p:txBody>
      </p:sp>
      <p:sp>
        <p:nvSpPr>
          <p:cNvPr id="7" name="Slide Number Placeholder 6"/>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4249378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a:p>
        </p:txBody>
      </p:sp>
      <p:sp>
        <p:nvSpPr>
          <p:cNvPr id="3" name="Text Placeholder 2"/>
          <p:cNvSpPr>
            <a:spLocks noGrp="1"/>
          </p:cNvSpPr>
          <p:nvPr>
            <p:ph type="body" idx="1"/>
          </p:nvPr>
        </p:nvSpPr>
        <p:spPr>
          <a:xfrm>
            <a:off x="1005840" y="1572768"/>
            <a:ext cx="3429000" cy="766588"/>
          </a:xfrm>
        </p:spPr>
        <p:txBody>
          <a:bodyPr anchor="ctr">
            <a:normAutofit/>
          </a:bodyPr>
          <a:lstStyle>
            <a:lvl1pPr marL="0" indent="0">
              <a:spcBef>
                <a:spcPts val="0"/>
              </a:spcBef>
              <a:buNone/>
              <a:defRPr sz="15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1005840" y="2365861"/>
            <a:ext cx="3429000" cy="3349140"/>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09160" y="1572768"/>
            <a:ext cx="3429000" cy="766588"/>
          </a:xfrm>
        </p:spPr>
        <p:txBody>
          <a:bodyPr anchor="ctr">
            <a:normAutofit/>
          </a:bodyPr>
          <a:lstStyle>
            <a:lvl1pPr marL="0" indent="0">
              <a:spcBef>
                <a:spcPts val="0"/>
              </a:spcBef>
              <a:buNone/>
              <a:defRPr sz="15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709160" y="2365861"/>
            <a:ext cx="3429000" cy="3349140"/>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Footer Placeholder 7"/>
          <p:cNvSpPr>
            <a:spLocks noGrp="1"/>
          </p:cNvSpPr>
          <p:nvPr>
            <p:ph type="ftr" sz="quarter" idx="11"/>
          </p:nvPr>
        </p:nvSpPr>
        <p:spPr/>
        <p:txBody>
          <a:bodyPr/>
          <a:lstStyle/>
          <a:p>
            <a:r>
              <a:rPr lang="en-US" dirty="0"/>
              <a:t>Add a footer</a:t>
            </a:r>
            <a:endParaRPr dirty="0"/>
          </a:p>
        </p:txBody>
      </p:sp>
      <p:sp>
        <p:nvSpPr>
          <p:cNvPr id="7" name="Date Placeholder 6"/>
          <p:cNvSpPr>
            <a:spLocks noGrp="1"/>
          </p:cNvSpPr>
          <p:nvPr>
            <p:ph type="dt" sz="half" idx="10"/>
          </p:nvPr>
        </p:nvSpPr>
        <p:spPr/>
        <p:txBody>
          <a:bodyPr/>
          <a:lstStyle/>
          <a:p>
            <a:fld id="{CE1DA07A-9201-4B4B-BAF2-015AFA30F520}" type="datetime1">
              <a:rPr lang="en-US"/>
              <a:t>6/24/2020</a:t>
            </a:fld>
            <a:endParaRPr/>
          </a:p>
        </p:txBody>
      </p:sp>
      <p:sp>
        <p:nvSpPr>
          <p:cNvPr id="9" name="Slide Number Placeholder 8"/>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1072378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a:p>
        </p:txBody>
      </p:sp>
      <p:sp>
        <p:nvSpPr>
          <p:cNvPr id="4" name="Footer Placeholder 3"/>
          <p:cNvSpPr>
            <a:spLocks noGrp="1"/>
          </p:cNvSpPr>
          <p:nvPr>
            <p:ph type="ftr" sz="quarter" idx="11"/>
          </p:nvPr>
        </p:nvSpPr>
        <p:spPr/>
        <p:txBody>
          <a:bodyPr/>
          <a:lstStyle/>
          <a:p>
            <a:r>
              <a:rPr lang="en-US" dirty="0"/>
              <a:t>Add a footer</a:t>
            </a:r>
            <a:endParaRPr dirty="0"/>
          </a:p>
        </p:txBody>
      </p:sp>
      <p:sp>
        <p:nvSpPr>
          <p:cNvPr id="3" name="Date Placeholder 2"/>
          <p:cNvSpPr>
            <a:spLocks noGrp="1"/>
          </p:cNvSpPr>
          <p:nvPr>
            <p:ph type="dt" sz="half" idx="10"/>
          </p:nvPr>
        </p:nvSpPr>
        <p:spPr/>
        <p:txBody>
          <a:bodyPr/>
          <a:lstStyle/>
          <a:p>
            <a:fld id="{73D7E00A-486F-4252-8B1D-E32645521F49}" type="datetime1">
              <a:rPr lang="en-US"/>
              <a:t>6/24/2020</a:t>
            </a:fld>
            <a:endParaRPr/>
          </a:p>
        </p:txBody>
      </p:sp>
      <p:sp>
        <p:nvSpPr>
          <p:cNvPr id="5" name="Slide Number Placeholder 4"/>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3681886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sky"/>
          <p:cNvSpPr/>
          <p:nvPr/>
        </p:nvSpPr>
        <p:spPr>
          <a:xfrm>
            <a:off x="1914" y="-1"/>
            <a:ext cx="9141714" cy="6858002"/>
          </a:xfrm>
          <a:prstGeom prst="rect">
            <a:avLst/>
          </a:prstGeom>
          <a:gradFill>
            <a:gsLst>
              <a:gs pos="0">
                <a:schemeClr val="accent2">
                  <a:lumMod val="60000"/>
                  <a:lumOff val="40000"/>
                  <a:alpha val="80000"/>
                </a:schemeClr>
              </a:gs>
              <a:gs pos="99000">
                <a:schemeClr val="accent2">
                  <a:lumMod val="20000"/>
                  <a:lumOff val="80000"/>
                  <a:alpha val="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617220" rtlCol="0" anchor="ctr"/>
          <a:lstStyle/>
          <a:p>
            <a:pPr algn="ctr"/>
            <a:endParaRPr sz="1350"/>
          </a:p>
        </p:txBody>
      </p:sp>
      <p:sp>
        <p:nvSpPr>
          <p:cNvPr id="3" name="Footer Placeholder 2"/>
          <p:cNvSpPr>
            <a:spLocks noGrp="1"/>
          </p:cNvSpPr>
          <p:nvPr>
            <p:ph type="ftr" sz="quarter" idx="11"/>
          </p:nvPr>
        </p:nvSpPr>
        <p:spPr/>
        <p:txBody>
          <a:bodyPr/>
          <a:lstStyle/>
          <a:p>
            <a:r>
              <a:rPr lang="en-US" dirty="0"/>
              <a:t>Add a footer</a:t>
            </a:r>
            <a:endParaRPr dirty="0"/>
          </a:p>
        </p:txBody>
      </p:sp>
      <p:sp>
        <p:nvSpPr>
          <p:cNvPr id="2" name="Date Placeholder 1"/>
          <p:cNvSpPr>
            <a:spLocks noGrp="1"/>
          </p:cNvSpPr>
          <p:nvPr>
            <p:ph type="dt" sz="half" idx="10"/>
          </p:nvPr>
        </p:nvSpPr>
        <p:spPr/>
        <p:txBody>
          <a:bodyPr/>
          <a:lstStyle/>
          <a:p>
            <a:fld id="{8DDF5F92-E675-4B36-9A60-69A962A68675}" type="datetime1">
              <a:rPr lang="en-US"/>
              <a:t>6/24/2020</a:t>
            </a:fld>
            <a:endParaRPr/>
          </a:p>
        </p:txBody>
      </p:sp>
      <p:sp>
        <p:nvSpPr>
          <p:cNvPr id="4" name="Slide Number Placeholder 3"/>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492262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610" y="762000"/>
            <a:ext cx="2532850" cy="2743200"/>
          </a:xfrm>
        </p:spPr>
        <p:txBody>
          <a:bodyPr anchor="b">
            <a:normAutofit/>
          </a:bodyPr>
          <a:lstStyle>
            <a:lvl1pPr>
              <a:defRPr sz="2400" b="0"/>
            </a:lvl1pPr>
          </a:lstStyle>
          <a:p>
            <a:r>
              <a:rPr lang="en-US" smtClean="0"/>
              <a:t>Click to edit Master title style</a:t>
            </a:r>
            <a:endParaRPr/>
          </a:p>
        </p:txBody>
      </p:sp>
      <p:sp>
        <p:nvSpPr>
          <p:cNvPr id="3" name="Content Placeholder 2"/>
          <p:cNvSpPr>
            <a:spLocks noGrp="1"/>
          </p:cNvSpPr>
          <p:nvPr>
            <p:ph idx="1"/>
          </p:nvPr>
        </p:nvSpPr>
        <p:spPr>
          <a:xfrm>
            <a:off x="570310" y="685800"/>
            <a:ext cx="5143500" cy="4572000"/>
          </a:xfrm>
        </p:spPr>
        <p:txBody>
          <a:bodyPr>
            <a:normAutofit/>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6095610" y="3554104"/>
            <a:ext cx="2532850" cy="1703696"/>
          </a:xfrm>
        </p:spPr>
        <p:txBody>
          <a:bodyPr>
            <a:normAutofit/>
          </a:bodyPr>
          <a:lstStyle>
            <a:lvl1pPr marL="0" indent="0">
              <a:lnSpc>
                <a:spcPct val="90000"/>
              </a:lnSpc>
              <a:spcBef>
                <a:spcPts val="600"/>
              </a:spcBef>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5" name="Date Placeholder 4"/>
          <p:cNvSpPr>
            <a:spLocks noGrp="1"/>
          </p:cNvSpPr>
          <p:nvPr>
            <p:ph type="dt" sz="half" idx="10"/>
          </p:nvPr>
        </p:nvSpPr>
        <p:spPr/>
        <p:txBody>
          <a:bodyPr/>
          <a:lstStyle/>
          <a:p>
            <a:fld id="{AF6E2C9B-5FA2-460D-9BE7-B0812FC2A6FF}" type="datetime1">
              <a:rPr lang="en-US"/>
              <a:t>6/24/2020</a:t>
            </a:fld>
            <a:endParaRPr/>
          </a:p>
        </p:txBody>
      </p:sp>
      <p:sp>
        <p:nvSpPr>
          <p:cNvPr id="7" name="Slide Number Placeholder 6"/>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14838976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610" y="762000"/>
            <a:ext cx="2532850" cy="2743200"/>
          </a:xfrm>
        </p:spPr>
        <p:txBody>
          <a:bodyPr anchor="b">
            <a:normAutofit/>
          </a:bodyPr>
          <a:lstStyle>
            <a:lvl1pPr>
              <a:defRPr sz="2550" b="0"/>
            </a:lvl1pPr>
          </a:lstStyle>
          <a:p>
            <a:r>
              <a:rPr lang="en-US" smtClean="0"/>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570310" y="685800"/>
            <a:ext cx="5143500" cy="4572000"/>
          </a:xfrm>
          <a:solidFill>
            <a:schemeClr val="bg1">
              <a:lumMod val="95000"/>
            </a:schemeClr>
          </a:solidFill>
        </p:spPr>
        <p:txBody>
          <a:bodyPr>
            <a:normAutofit/>
          </a:bodyPr>
          <a:lstStyle>
            <a:lvl1pPr marL="0" indent="0" algn="ctr">
              <a:buNone/>
              <a:defRPr sz="18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a:p>
        </p:txBody>
      </p:sp>
      <p:sp>
        <p:nvSpPr>
          <p:cNvPr id="4" name="Text Placeholder 3"/>
          <p:cNvSpPr>
            <a:spLocks noGrp="1"/>
          </p:cNvSpPr>
          <p:nvPr>
            <p:ph type="body" sz="half" idx="2"/>
          </p:nvPr>
        </p:nvSpPr>
        <p:spPr>
          <a:xfrm>
            <a:off x="6095610" y="3554104"/>
            <a:ext cx="2532850" cy="1703696"/>
          </a:xfrm>
        </p:spPr>
        <p:txBody>
          <a:bodyPr>
            <a:normAutofit/>
          </a:bodyPr>
          <a:lstStyle>
            <a:lvl1pPr marL="0" indent="0">
              <a:lnSpc>
                <a:spcPct val="100000"/>
              </a:lnSpc>
              <a:spcBef>
                <a:spcPts val="600"/>
              </a:spcBef>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5" name="Date Placeholder 4"/>
          <p:cNvSpPr>
            <a:spLocks noGrp="1"/>
          </p:cNvSpPr>
          <p:nvPr>
            <p:ph type="dt" sz="half" idx="10"/>
          </p:nvPr>
        </p:nvSpPr>
        <p:spPr/>
        <p:txBody>
          <a:bodyPr/>
          <a:lstStyle/>
          <a:p>
            <a:fld id="{1D374940-A916-4C8B-9648-02A2D3898F9E}" type="datetime1">
              <a:rPr lang="en-US"/>
              <a:t>6/24/2020</a:t>
            </a:fld>
            <a:endParaRPr/>
          </a:p>
        </p:txBody>
      </p:sp>
      <p:sp>
        <p:nvSpPr>
          <p:cNvPr id="7" name="Slide Number Placeholder 6"/>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4216615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sky"/>
          <p:cNvSpPr/>
          <p:nvPr/>
        </p:nvSpPr>
        <p:spPr>
          <a:xfrm>
            <a:off x="1914" y="-1"/>
            <a:ext cx="9141714" cy="6858002"/>
          </a:xfrm>
          <a:prstGeom prst="rect">
            <a:avLst/>
          </a:prstGeom>
          <a:gradFill>
            <a:gsLst>
              <a:gs pos="0">
                <a:schemeClr val="accent2">
                  <a:lumMod val="60000"/>
                  <a:lumOff val="40000"/>
                  <a:alpha val="58000"/>
                </a:schemeClr>
              </a:gs>
              <a:gs pos="88000">
                <a:schemeClr val="accent2">
                  <a:lumMod val="20000"/>
                  <a:lumOff val="80000"/>
                  <a:alpha val="6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617220" rtlCol="0" anchor="ctr"/>
          <a:lstStyle/>
          <a:p>
            <a:pPr algn="ctr"/>
            <a:endParaRPr sz="1350"/>
          </a:p>
        </p:txBody>
      </p:sp>
      <p:sp>
        <p:nvSpPr>
          <p:cNvPr id="8" name="water3"/>
          <p:cNvSpPr/>
          <p:nvPr/>
        </p:nvSpPr>
        <p:spPr bwMode="gray">
          <a:xfrm>
            <a:off x="1914" y="6064102"/>
            <a:ext cx="9141714" cy="793899"/>
          </a:xfrm>
          <a:prstGeom prst="rect">
            <a:avLst/>
          </a:prstGeom>
          <a:gradFill>
            <a:gsLst>
              <a:gs pos="833">
                <a:schemeClr val="accent2">
                  <a:lumMod val="60000"/>
                  <a:lumOff val="40000"/>
                  <a:alpha val="38000"/>
                </a:schemeClr>
              </a:gs>
              <a:gs pos="49000">
                <a:schemeClr val="accent2">
                  <a:lumMod val="60000"/>
                  <a:lumOff val="40000"/>
                </a:schemeClr>
              </a:gs>
              <a:gs pos="100000">
                <a:schemeClr val="accent2">
                  <a:lumMod val="20000"/>
                  <a:lumOff val="80000"/>
                  <a:alpha val="89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350"/>
          </a:p>
        </p:txBody>
      </p:sp>
      <p:pic>
        <p:nvPicPr>
          <p:cNvPr id="9" name="water2"/>
          <p:cNvPicPr>
            <a:picLocks noChangeAspect="1"/>
          </p:cNvPicPr>
          <p:nvPr/>
        </p:nvPicPr>
        <p:blipFill rotWithShape="1">
          <a:blip r:embed="rId13" cstate="print">
            <a:extLst>
              <a:ext uri="{28A0092B-C50C-407E-A947-70E740481C1C}">
                <a14:useLocalDpi xmlns:a14="http://schemas.microsoft.com/office/drawing/2010/main" val="0"/>
              </a:ext>
            </a:extLst>
          </a:blip>
          <a:srcRect l="2674" r="9901"/>
          <a:stretch/>
        </p:blipFill>
        <p:spPr bwMode="white">
          <a:xfrm>
            <a:off x="-1069" y="6256182"/>
            <a:ext cx="9141714" cy="463209"/>
          </a:xfrm>
          <a:prstGeom prst="rect">
            <a:avLst/>
          </a:prstGeom>
          <a:noFill/>
          <a:ln>
            <a:noFill/>
          </a:ln>
        </p:spPr>
      </p:pic>
      <p:pic>
        <p:nvPicPr>
          <p:cNvPr id="10" name="water1"/>
          <p:cNvPicPr>
            <a:picLocks noChangeAspect="1"/>
          </p:cNvPicPr>
          <p:nvPr/>
        </p:nvPicPr>
        <p:blipFill rotWithShape="1">
          <a:blip r:embed="rId14" cstate="print">
            <a:duotone>
              <a:schemeClr val="accent2">
                <a:shade val="45000"/>
                <a:satMod val="135000"/>
              </a:schemeClr>
              <a:prstClr val="white"/>
            </a:duotone>
            <a:extLst>
              <a:ext uri="{28A0092B-C50C-407E-A947-70E740481C1C}">
                <a14:useLocalDpi xmlns:a14="http://schemas.microsoft.com/office/drawing/2010/main" val="0"/>
              </a:ext>
            </a:extLst>
          </a:blip>
          <a:srcRect l="6218" r="6356"/>
          <a:stretch/>
        </p:blipFill>
        <p:spPr bwMode="gray">
          <a:xfrm flipH="1">
            <a:off x="-1069" y="5979395"/>
            <a:ext cx="9141714" cy="268288"/>
          </a:xfrm>
          <a:prstGeom prst="rect">
            <a:avLst/>
          </a:prstGeom>
          <a:noFill/>
          <a:ln>
            <a:noFill/>
          </a:ln>
        </p:spPr>
      </p:pic>
      <p:sp>
        <p:nvSpPr>
          <p:cNvPr id="2" name="Title Placeholder 1"/>
          <p:cNvSpPr>
            <a:spLocks noGrp="1"/>
          </p:cNvSpPr>
          <p:nvPr>
            <p:ph type="title"/>
          </p:nvPr>
        </p:nvSpPr>
        <p:spPr>
          <a:xfrm>
            <a:off x="1005841" y="265176"/>
            <a:ext cx="7132319" cy="1088136"/>
          </a:xfrm>
          <a:prstGeom prst="rect">
            <a:avLst/>
          </a:prstGeom>
        </p:spPr>
        <p:txBody>
          <a:bodyPr vert="horz" lIns="91440" tIns="45720" rIns="91440" bIns="45720" rtlCol="0" anchor="b">
            <a:normAutofit/>
          </a:bodyPr>
          <a:lstStyle/>
          <a:p>
            <a:r>
              <a:rPr lang="en-US" smtClean="0"/>
              <a:t>Click to edit Master title style</a:t>
            </a:r>
            <a:endParaRPr/>
          </a:p>
        </p:txBody>
      </p:sp>
      <p:sp>
        <p:nvSpPr>
          <p:cNvPr id="3" name="Text Placeholder 2"/>
          <p:cNvSpPr>
            <a:spLocks noGrp="1"/>
          </p:cNvSpPr>
          <p:nvPr>
            <p:ph type="body" idx="1"/>
          </p:nvPr>
        </p:nvSpPr>
        <p:spPr>
          <a:xfrm>
            <a:off x="1005840" y="1572768"/>
            <a:ext cx="7132320" cy="414223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1005840" y="6601968"/>
            <a:ext cx="5369814" cy="237744"/>
          </a:xfrm>
          <a:prstGeom prst="rect">
            <a:avLst/>
          </a:prstGeom>
        </p:spPr>
        <p:txBody>
          <a:bodyPr vert="horz" lIns="91440" tIns="45720" rIns="91440" bIns="45720" rtlCol="0" anchor="ctr"/>
          <a:lstStyle>
            <a:lvl1pPr algn="l">
              <a:defRPr sz="825" cap="all" baseline="0">
                <a:solidFill>
                  <a:schemeClr val="tx1"/>
                </a:solidFill>
              </a:defRPr>
            </a:lvl1pPr>
          </a:lstStyle>
          <a:p>
            <a:r>
              <a:rPr lang="en-US"/>
              <a:t>Add a footer</a:t>
            </a:r>
            <a:endParaRPr lang="en-US" dirty="0"/>
          </a:p>
        </p:txBody>
      </p:sp>
      <p:sp>
        <p:nvSpPr>
          <p:cNvPr id="4" name="Date Placeholder 3"/>
          <p:cNvSpPr>
            <a:spLocks noGrp="1"/>
          </p:cNvSpPr>
          <p:nvPr>
            <p:ph type="dt" sz="half" idx="2"/>
          </p:nvPr>
        </p:nvSpPr>
        <p:spPr>
          <a:xfrm>
            <a:off x="6656832" y="6601968"/>
            <a:ext cx="720090" cy="237744"/>
          </a:xfrm>
          <a:prstGeom prst="rect">
            <a:avLst/>
          </a:prstGeom>
        </p:spPr>
        <p:txBody>
          <a:bodyPr vert="horz" lIns="91440" tIns="45720" rIns="91440" bIns="45720" rtlCol="0" anchor="ctr"/>
          <a:lstStyle>
            <a:lvl1pPr algn="l">
              <a:defRPr sz="825" cap="all" baseline="0">
                <a:solidFill>
                  <a:schemeClr val="tx1"/>
                </a:solidFill>
              </a:defRPr>
            </a:lvl1pPr>
          </a:lstStyle>
          <a:p>
            <a:fld id="{5586B75A-687E-405C-8A0B-8D00578BA2C3}" type="datetime1">
              <a:rPr lang="en-US" smtClean="0"/>
              <a:pPr/>
              <a:t>6/24/2020</a:t>
            </a:fld>
            <a:endParaRPr lang="en-US"/>
          </a:p>
        </p:txBody>
      </p:sp>
      <p:sp>
        <p:nvSpPr>
          <p:cNvPr id="6" name="Slide Number Placeholder 5"/>
          <p:cNvSpPr>
            <a:spLocks noGrp="1"/>
          </p:cNvSpPr>
          <p:nvPr>
            <p:ph type="sldNum" sz="quarter" idx="4"/>
          </p:nvPr>
        </p:nvSpPr>
        <p:spPr>
          <a:xfrm>
            <a:off x="7658100" y="6601968"/>
            <a:ext cx="480060" cy="237744"/>
          </a:xfrm>
          <a:prstGeom prst="rect">
            <a:avLst/>
          </a:prstGeom>
        </p:spPr>
        <p:txBody>
          <a:bodyPr vert="horz" lIns="91440" tIns="45720" rIns="91440" bIns="45720" rtlCol="0" anchor="ctr"/>
          <a:lstStyle>
            <a:lvl1pPr algn="r">
              <a:defRPr sz="825" cap="all" baseline="0">
                <a:solidFill>
                  <a:schemeClr val="tx1"/>
                </a:solidFill>
              </a:defRPr>
            </a:lvl1pPr>
          </a:lstStyle>
          <a:p>
            <a:fld id="{4FAB73BC-B049-4115-A692-8D63A059BFB8}" type="slidenum">
              <a:rPr lang="en-US" smtClean="0"/>
              <a:pPr/>
              <a:t>‹#›</a:t>
            </a:fld>
            <a:endParaRPr lang="en-US"/>
          </a:p>
        </p:txBody>
      </p:sp>
    </p:spTree>
    <p:extLst>
      <p:ext uri="{BB962C8B-B14F-4D97-AF65-F5344CB8AC3E}">
        <p14:creationId xmlns:p14="http://schemas.microsoft.com/office/powerpoint/2010/main" val="3877551537"/>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685800" rtl="0" eaLnBrk="1" latinLnBrk="0" hangingPunct="1">
        <a:lnSpc>
          <a:spcPct val="90000"/>
        </a:lnSpc>
        <a:spcBef>
          <a:spcPct val="0"/>
        </a:spcBef>
        <a:buNone/>
        <a:defRPr sz="2850" kern="1200">
          <a:solidFill>
            <a:schemeClr val="accent2">
              <a:lumMod val="50000"/>
            </a:schemeClr>
          </a:solidFill>
          <a:latin typeface="+mj-lt"/>
          <a:ea typeface="+mj-ea"/>
          <a:cs typeface="+mj-cs"/>
        </a:defRPr>
      </a:lvl1pPr>
    </p:titleStyle>
    <p:bodyStyle>
      <a:lvl1pPr marL="205740" indent="-171450" algn="l" defTabSz="685800" rtl="0" eaLnBrk="1" latinLnBrk="0" hangingPunct="1">
        <a:lnSpc>
          <a:spcPct val="90000"/>
        </a:lnSpc>
        <a:spcBef>
          <a:spcPts val="1350"/>
        </a:spcBef>
        <a:buSzPct val="100000"/>
        <a:buFont typeface="Arial" pitchFamily="34" charset="0"/>
        <a:buChar char="•"/>
        <a:defRPr sz="1500" kern="1200">
          <a:solidFill>
            <a:schemeClr val="accent2">
              <a:lumMod val="50000"/>
            </a:schemeClr>
          </a:solidFill>
          <a:latin typeface="+mn-lt"/>
          <a:ea typeface="+mn-ea"/>
          <a:cs typeface="+mn-cs"/>
        </a:defRPr>
      </a:lvl1pPr>
      <a:lvl2pPr marL="411480" indent="-171450" algn="l" defTabSz="685800" rtl="0" eaLnBrk="1" latinLnBrk="0" hangingPunct="1">
        <a:lnSpc>
          <a:spcPct val="90000"/>
        </a:lnSpc>
        <a:spcBef>
          <a:spcPts val="750"/>
        </a:spcBef>
        <a:buSzPct val="100000"/>
        <a:buFont typeface="Arial" pitchFamily="34" charset="0"/>
        <a:buChar char="•"/>
        <a:defRPr sz="1350" kern="1200">
          <a:solidFill>
            <a:schemeClr val="accent2">
              <a:lumMod val="50000"/>
            </a:schemeClr>
          </a:solidFill>
          <a:latin typeface="+mn-lt"/>
          <a:ea typeface="+mn-ea"/>
          <a:cs typeface="+mn-cs"/>
        </a:defRPr>
      </a:lvl2pPr>
      <a:lvl3pPr marL="617220" indent="-171450" algn="l" defTabSz="685800" rtl="0" eaLnBrk="1" latinLnBrk="0" hangingPunct="1">
        <a:lnSpc>
          <a:spcPct val="90000"/>
        </a:lnSpc>
        <a:spcBef>
          <a:spcPts val="600"/>
        </a:spcBef>
        <a:buSzPct val="100000"/>
        <a:buFont typeface="Arial" pitchFamily="34" charset="0"/>
        <a:buChar char="•"/>
        <a:defRPr sz="1200" kern="1200">
          <a:solidFill>
            <a:schemeClr val="accent2">
              <a:lumMod val="50000"/>
            </a:schemeClr>
          </a:solidFill>
          <a:latin typeface="+mn-lt"/>
          <a:ea typeface="+mn-ea"/>
          <a:cs typeface="+mn-cs"/>
        </a:defRPr>
      </a:lvl3pPr>
      <a:lvl4pPr marL="822960" indent="-171450" algn="l" defTabSz="685800" rtl="0" eaLnBrk="1" latinLnBrk="0" hangingPunct="1">
        <a:lnSpc>
          <a:spcPct val="90000"/>
        </a:lnSpc>
        <a:spcBef>
          <a:spcPts val="600"/>
        </a:spcBef>
        <a:buSzPct val="100000"/>
        <a:buFont typeface="Arial" pitchFamily="34" charset="0"/>
        <a:buChar char="•"/>
        <a:defRPr sz="1050" kern="1200">
          <a:solidFill>
            <a:schemeClr val="accent2">
              <a:lumMod val="50000"/>
            </a:schemeClr>
          </a:solidFill>
          <a:latin typeface="+mn-lt"/>
          <a:ea typeface="+mn-ea"/>
          <a:cs typeface="+mn-cs"/>
        </a:defRPr>
      </a:lvl4pPr>
      <a:lvl5pPr marL="1028700" indent="-171450" algn="l" defTabSz="685800" rtl="0" eaLnBrk="1" latinLnBrk="0" hangingPunct="1">
        <a:lnSpc>
          <a:spcPct val="90000"/>
        </a:lnSpc>
        <a:spcBef>
          <a:spcPts val="600"/>
        </a:spcBef>
        <a:buSzPct val="100000"/>
        <a:buFont typeface="Arial" pitchFamily="34" charset="0"/>
        <a:buChar char="•"/>
        <a:defRPr sz="1050" kern="1200">
          <a:solidFill>
            <a:schemeClr val="accent2">
              <a:lumMod val="50000"/>
            </a:schemeClr>
          </a:solidFill>
          <a:latin typeface="+mn-lt"/>
          <a:ea typeface="+mn-ea"/>
          <a:cs typeface="+mn-cs"/>
        </a:defRPr>
      </a:lvl5pPr>
      <a:lvl6pPr marL="1234440" indent="-171450" algn="l" defTabSz="685800" rtl="0" eaLnBrk="1" latinLnBrk="0" hangingPunct="1">
        <a:lnSpc>
          <a:spcPct val="90000"/>
        </a:lnSpc>
        <a:spcBef>
          <a:spcPts val="600"/>
        </a:spcBef>
        <a:buSzPct val="100000"/>
        <a:buFont typeface="Arial" pitchFamily="34" charset="0"/>
        <a:buChar char="•"/>
        <a:defRPr sz="1050" kern="1200">
          <a:solidFill>
            <a:schemeClr val="accent2">
              <a:lumMod val="50000"/>
            </a:schemeClr>
          </a:solidFill>
          <a:latin typeface="+mn-lt"/>
          <a:ea typeface="+mn-ea"/>
          <a:cs typeface="+mn-cs"/>
        </a:defRPr>
      </a:lvl6pPr>
      <a:lvl7pPr marL="1440180" indent="-171450" algn="l" defTabSz="685800" rtl="0" eaLnBrk="1" latinLnBrk="0" hangingPunct="1">
        <a:lnSpc>
          <a:spcPct val="90000"/>
        </a:lnSpc>
        <a:spcBef>
          <a:spcPts val="600"/>
        </a:spcBef>
        <a:buSzPct val="100000"/>
        <a:buFont typeface="Arial" pitchFamily="34" charset="0"/>
        <a:buChar char="•"/>
        <a:defRPr sz="1050" kern="1200">
          <a:solidFill>
            <a:schemeClr val="accent2">
              <a:lumMod val="50000"/>
            </a:schemeClr>
          </a:solidFill>
          <a:latin typeface="+mn-lt"/>
          <a:ea typeface="+mn-ea"/>
          <a:cs typeface="+mn-cs"/>
        </a:defRPr>
      </a:lvl7pPr>
      <a:lvl8pPr marL="1645920" indent="-171450" algn="l" defTabSz="685800" rtl="0" eaLnBrk="1" latinLnBrk="0" hangingPunct="1">
        <a:lnSpc>
          <a:spcPct val="90000"/>
        </a:lnSpc>
        <a:spcBef>
          <a:spcPts val="600"/>
        </a:spcBef>
        <a:buSzPct val="100000"/>
        <a:buFont typeface="Arial" pitchFamily="34" charset="0"/>
        <a:buChar char="•"/>
        <a:defRPr sz="1050" kern="1200">
          <a:solidFill>
            <a:schemeClr val="accent2">
              <a:lumMod val="50000"/>
            </a:schemeClr>
          </a:solidFill>
          <a:latin typeface="+mn-lt"/>
          <a:ea typeface="+mn-ea"/>
          <a:cs typeface="+mn-cs"/>
        </a:defRPr>
      </a:lvl8pPr>
      <a:lvl9pPr marL="1680210" indent="0" algn="l" defTabSz="685800" rtl="0" eaLnBrk="1" latinLnBrk="0" hangingPunct="1">
        <a:lnSpc>
          <a:spcPct val="90000"/>
        </a:lnSpc>
        <a:spcBef>
          <a:spcPts val="600"/>
        </a:spcBef>
        <a:buSzPct val="100000"/>
        <a:buFont typeface="Arial" pitchFamily="34" charset="0"/>
        <a:buNone/>
        <a:defRPr sz="1050" kern="1200">
          <a:solidFill>
            <a:schemeClr val="accent2">
              <a:lumMod val="50000"/>
            </a:schemeClr>
          </a:solidFill>
          <a:latin typeface="+mn-lt"/>
          <a:ea typeface="+mn-ea"/>
          <a:cs typeface="+mn-cs"/>
        </a:defRPr>
      </a:lvl9pPr>
    </p:bodyStyle>
    <p:otherStyle>
      <a:defPPr>
        <a:defRP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2656" y="503583"/>
            <a:ext cx="7202092" cy="1484638"/>
          </a:xfrm>
        </p:spPr>
        <p:txBody>
          <a:bodyPr/>
          <a:lstStyle/>
          <a:p>
            <a:r>
              <a:rPr lang="en-GB" dirty="0"/>
              <a:t>Integrated Coastal Zone</a:t>
            </a:r>
            <a:br>
              <a:rPr lang="en-GB" dirty="0"/>
            </a:br>
            <a:r>
              <a:rPr lang="en-GB" dirty="0"/>
              <a:t>Management</a:t>
            </a:r>
            <a:endParaRPr lang="en-US" dirty="0"/>
          </a:p>
        </p:txBody>
      </p:sp>
      <p:sp>
        <p:nvSpPr>
          <p:cNvPr id="3" name="Subtitle 2"/>
          <p:cNvSpPr>
            <a:spLocks noGrp="1"/>
          </p:cNvSpPr>
          <p:nvPr>
            <p:ph type="subTitle" idx="1"/>
          </p:nvPr>
        </p:nvSpPr>
        <p:spPr>
          <a:xfrm>
            <a:off x="799308" y="2332482"/>
            <a:ext cx="7200900" cy="990600"/>
          </a:xfrm>
        </p:spPr>
        <p:txBody>
          <a:bodyPr>
            <a:normAutofit/>
          </a:bodyPr>
          <a:lstStyle/>
          <a:p>
            <a:r>
              <a:rPr lang="en-US" sz="5400" dirty="0" smtClean="0">
                <a:latin typeface="Arial Black" panose="020B0A04020102020204" pitchFamily="34" charset="0"/>
              </a:rPr>
              <a:t>&amp;</a:t>
            </a:r>
            <a:endParaRPr lang="en-US" sz="5400" dirty="0">
              <a:latin typeface="Arial Black" panose="020B0A04020102020204" pitchFamily="34" charset="0"/>
            </a:endParaRPr>
          </a:p>
        </p:txBody>
      </p:sp>
      <p:sp>
        <p:nvSpPr>
          <p:cNvPr id="4" name="Title 1"/>
          <p:cNvSpPr txBox="1">
            <a:spLocks/>
          </p:cNvSpPr>
          <p:nvPr/>
        </p:nvSpPr>
        <p:spPr>
          <a:xfrm>
            <a:off x="799308" y="3132581"/>
            <a:ext cx="7202092" cy="1484638"/>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sz="4500" kern="1200">
                <a:solidFill>
                  <a:schemeClr val="accent2">
                    <a:lumMod val="50000"/>
                  </a:schemeClr>
                </a:solidFill>
                <a:latin typeface="+mj-lt"/>
                <a:ea typeface="+mj-ea"/>
                <a:cs typeface="+mj-cs"/>
              </a:defRPr>
            </a:lvl1pPr>
          </a:lstStyle>
          <a:p>
            <a:r>
              <a:rPr lang="en-GB" b="1" dirty="0"/>
              <a:t>Exclusive Economic Zone (EEZ)</a:t>
            </a:r>
            <a:endParaRPr lang="en-US" dirty="0"/>
          </a:p>
        </p:txBody>
      </p:sp>
      <p:sp>
        <p:nvSpPr>
          <p:cNvPr id="5" name="Rectangle 4"/>
          <p:cNvSpPr/>
          <p:nvPr/>
        </p:nvSpPr>
        <p:spPr>
          <a:xfrm>
            <a:off x="4651513" y="4884416"/>
            <a:ext cx="4678018" cy="1754326"/>
          </a:xfrm>
          <a:prstGeom prst="rect">
            <a:avLst/>
          </a:prstGeom>
        </p:spPr>
        <p:txBody>
          <a:bodyPr wrap="square">
            <a:spAutoFit/>
          </a:bodyPr>
          <a:lstStyle/>
          <a:p>
            <a:pPr algn="ctr"/>
            <a:r>
              <a:rPr lang="en-US" b="1" dirty="0">
                <a:solidFill>
                  <a:srgbClr val="0070C0"/>
                </a:solidFill>
                <a:latin typeface="Goudy Old Style" panose="02020502050305020303" pitchFamily="18" charset="0"/>
              </a:rPr>
              <a:t>Subject Name: Industrial Fish &amp; Fisheries</a:t>
            </a:r>
          </a:p>
          <a:p>
            <a:pPr algn="ctr"/>
            <a:r>
              <a:rPr lang="en-GB" b="1" dirty="0" smtClean="0">
                <a:solidFill>
                  <a:srgbClr val="0070C0"/>
                </a:solidFill>
                <a:latin typeface="Goudy Old Style" panose="02020502050305020303" pitchFamily="18" charset="0"/>
              </a:rPr>
              <a:t>2</a:t>
            </a:r>
            <a:r>
              <a:rPr lang="en-GB" b="1" baseline="30000" dirty="0" smtClean="0">
                <a:solidFill>
                  <a:srgbClr val="0070C0"/>
                </a:solidFill>
                <a:latin typeface="Goudy Old Style" panose="02020502050305020303" pitchFamily="18" charset="0"/>
              </a:rPr>
              <a:t>nd</a:t>
            </a:r>
            <a:r>
              <a:rPr lang="en-GB" b="1" dirty="0" smtClean="0">
                <a:solidFill>
                  <a:srgbClr val="0070C0"/>
                </a:solidFill>
                <a:latin typeface="Goudy Old Style" panose="02020502050305020303" pitchFamily="18" charset="0"/>
              </a:rPr>
              <a:t> </a:t>
            </a:r>
            <a:r>
              <a:rPr lang="en-GB" sz="1050" b="1" dirty="0" smtClean="0">
                <a:solidFill>
                  <a:srgbClr val="0070C0"/>
                </a:solidFill>
                <a:latin typeface="Goudy Old Style" panose="02020502050305020303" pitchFamily="18" charset="0"/>
              </a:rPr>
              <a:t> </a:t>
            </a:r>
            <a:r>
              <a:rPr lang="en-GB" b="1" dirty="0" smtClean="0">
                <a:solidFill>
                  <a:srgbClr val="0070C0"/>
                </a:solidFill>
                <a:latin typeface="Goudy Old Style" panose="02020502050305020303" pitchFamily="18" charset="0"/>
              </a:rPr>
              <a:t>YEAR/ IV </a:t>
            </a:r>
            <a:r>
              <a:rPr lang="en-GB" b="1" dirty="0" err="1">
                <a:solidFill>
                  <a:srgbClr val="0070C0"/>
                </a:solidFill>
                <a:latin typeface="Goudy Old Style" panose="02020502050305020303" pitchFamily="18" charset="0"/>
              </a:rPr>
              <a:t>Sem</a:t>
            </a:r>
            <a:endParaRPr lang="en-GB" b="1" dirty="0">
              <a:solidFill>
                <a:srgbClr val="0070C0"/>
              </a:solidFill>
              <a:latin typeface="Goudy Old Style" panose="02020502050305020303" pitchFamily="18" charset="0"/>
            </a:endParaRPr>
          </a:p>
          <a:p>
            <a:pPr algn="ctr"/>
            <a:r>
              <a:rPr lang="en-GB" b="1" dirty="0">
                <a:solidFill>
                  <a:srgbClr val="0070C0"/>
                </a:solidFill>
                <a:latin typeface="Goudy Old Style" panose="02020502050305020303" pitchFamily="18" charset="0"/>
              </a:rPr>
              <a:t>Paper: </a:t>
            </a:r>
            <a:r>
              <a:rPr lang="en-GB" b="1" dirty="0" smtClean="0">
                <a:solidFill>
                  <a:srgbClr val="0070C0"/>
                </a:solidFill>
                <a:latin typeface="Goudy Old Style" panose="02020502050305020303" pitchFamily="18" charset="0"/>
              </a:rPr>
              <a:t>CC-10</a:t>
            </a:r>
            <a:endParaRPr lang="en-GB" b="1" dirty="0">
              <a:solidFill>
                <a:srgbClr val="0070C0"/>
              </a:solidFill>
              <a:latin typeface="Goudy Old Style" panose="02020502050305020303" pitchFamily="18" charset="0"/>
            </a:endParaRPr>
          </a:p>
          <a:p>
            <a:pPr algn="ctr"/>
            <a:r>
              <a:rPr lang="en-GB" b="1" dirty="0">
                <a:solidFill>
                  <a:srgbClr val="0070C0"/>
                </a:solidFill>
                <a:latin typeface="Goudy Old Style" panose="02020502050305020303" pitchFamily="18" charset="0"/>
              </a:rPr>
              <a:t>RAHUL MONDAL (Asst. Prof.)</a:t>
            </a:r>
          </a:p>
          <a:p>
            <a:pPr algn="ctr"/>
            <a:r>
              <a:rPr lang="en-GB" b="1" dirty="0">
                <a:solidFill>
                  <a:srgbClr val="0070C0"/>
                </a:solidFill>
                <a:latin typeface="Goudy Old Style" panose="02020502050305020303" pitchFamily="18" charset="0"/>
              </a:rPr>
              <a:t>Dept. of IFF</a:t>
            </a:r>
          </a:p>
          <a:p>
            <a:pPr algn="ctr"/>
            <a:r>
              <a:rPr lang="en-GB" b="1" dirty="0">
                <a:solidFill>
                  <a:srgbClr val="0070C0"/>
                </a:solidFill>
                <a:latin typeface="Goudy Old Style" panose="02020502050305020303" pitchFamily="18" charset="0"/>
              </a:rPr>
              <a:t>ASUTOSH COLLEGE</a:t>
            </a:r>
            <a:endParaRPr lang="en-GB" dirty="0">
              <a:solidFill>
                <a:srgbClr val="0070C0"/>
              </a:solidFill>
              <a:latin typeface="Goudy Old Style" panose="02020502050305020303" pitchFamily="18" charset="0"/>
            </a:endParaRPr>
          </a:p>
        </p:txBody>
      </p:sp>
    </p:spTree>
    <p:extLst>
      <p:ext uri="{BB962C8B-B14F-4D97-AF65-F5344CB8AC3E}">
        <p14:creationId xmlns:p14="http://schemas.microsoft.com/office/powerpoint/2010/main" val="15039029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10639" y="1238938"/>
            <a:ext cx="7132320" cy="3550775"/>
          </a:xfrm>
        </p:spPr>
        <p:txBody>
          <a:bodyPr>
            <a:normAutofit/>
          </a:bodyPr>
          <a:lstStyle/>
          <a:p>
            <a:r>
              <a:rPr lang="en-US" sz="1600" dirty="0" smtClean="0"/>
              <a:t>Both topic is very simple, kind of Managerial measure (like CRZ) to protect or restrict the use of Sea coast/ Marine environment.</a:t>
            </a:r>
          </a:p>
          <a:p>
            <a:endParaRPr lang="en-US" sz="1600" dirty="0" smtClean="0"/>
          </a:p>
          <a:p>
            <a:r>
              <a:rPr lang="en-US" sz="1600" dirty="0" smtClean="0"/>
              <a:t>Mainly ‘Short note type Question’ will come. </a:t>
            </a:r>
          </a:p>
          <a:p>
            <a:endParaRPr lang="en-US" sz="1600" dirty="0" smtClean="0"/>
          </a:p>
          <a:p>
            <a:r>
              <a:rPr lang="en-US" sz="1600" dirty="0" smtClean="0"/>
              <a:t>Always draw a simple Diagram when you describe the EEZ</a:t>
            </a:r>
            <a:r>
              <a:rPr lang="en-GB" sz="1600" dirty="0" smtClean="0"/>
              <a:t>.</a:t>
            </a:r>
          </a:p>
          <a:p>
            <a:endParaRPr lang="en-US" dirty="0"/>
          </a:p>
          <a:p>
            <a:pPr algn="ctr"/>
            <a:r>
              <a:rPr lang="en-US" b="1" dirty="0" smtClean="0"/>
              <a:t>“All the best. Thank You………”</a:t>
            </a:r>
            <a:endParaRPr lang="en-GB" b="1" dirty="0" smtClean="0"/>
          </a:p>
        </p:txBody>
      </p:sp>
    </p:spTree>
    <p:extLst>
      <p:ext uri="{BB962C8B-B14F-4D97-AF65-F5344CB8AC3E}">
        <p14:creationId xmlns:p14="http://schemas.microsoft.com/office/powerpoint/2010/main" val="251531624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754" y="384313"/>
            <a:ext cx="2638507" cy="624442"/>
          </a:xfrm>
        </p:spPr>
        <p:txBody>
          <a:bodyPr/>
          <a:lstStyle/>
          <a:p>
            <a:r>
              <a:rPr lang="en-GB" dirty="0"/>
              <a:t>Coastal Zone</a:t>
            </a:r>
            <a:endParaRPr lang="en-US" dirty="0"/>
          </a:p>
        </p:txBody>
      </p:sp>
      <p:sp>
        <p:nvSpPr>
          <p:cNvPr id="3" name="Content Placeholder 2"/>
          <p:cNvSpPr>
            <a:spLocks noGrp="1"/>
          </p:cNvSpPr>
          <p:nvPr>
            <p:ph idx="1"/>
          </p:nvPr>
        </p:nvSpPr>
        <p:spPr>
          <a:xfrm>
            <a:off x="820308" y="1008755"/>
            <a:ext cx="8032143" cy="1607754"/>
          </a:xfrm>
        </p:spPr>
        <p:txBody>
          <a:bodyPr>
            <a:noAutofit/>
          </a:bodyPr>
          <a:lstStyle/>
          <a:p>
            <a:r>
              <a:rPr lang="en-US" sz="1800" dirty="0"/>
              <a:t>Coast is the zone of interaction between land </a:t>
            </a:r>
            <a:r>
              <a:rPr lang="en-US" sz="1800" dirty="0" smtClean="0"/>
              <a:t>and sea </a:t>
            </a:r>
            <a:r>
              <a:rPr lang="en-US" sz="1800" dirty="0"/>
              <a:t>where both land &amp; oceanic processes works.</a:t>
            </a:r>
          </a:p>
          <a:p>
            <a:r>
              <a:rPr lang="en-US" sz="1800" dirty="0" smtClean="0"/>
              <a:t>It </a:t>
            </a:r>
            <a:r>
              <a:rPr lang="en-US" sz="1800" dirty="0"/>
              <a:t>is most dynamic, resourceful and disaster </a:t>
            </a:r>
            <a:r>
              <a:rPr lang="en-US" sz="1800" dirty="0" smtClean="0"/>
              <a:t>prone </a:t>
            </a:r>
            <a:r>
              <a:rPr lang="en-GB" sz="1800" dirty="0" smtClean="0"/>
              <a:t>zone </a:t>
            </a:r>
            <a:r>
              <a:rPr lang="en-GB" sz="1800" dirty="0"/>
              <a:t>of any country.</a:t>
            </a:r>
          </a:p>
          <a:p>
            <a:r>
              <a:rPr lang="en-US" sz="1800" dirty="0" smtClean="0"/>
              <a:t>Coastal </a:t>
            </a:r>
            <a:r>
              <a:rPr lang="en-US" sz="1800" dirty="0"/>
              <a:t>zone always include </a:t>
            </a:r>
            <a:r>
              <a:rPr lang="en-US" sz="1800" dirty="0" smtClean="0"/>
              <a:t>floodplains, mangroves</a:t>
            </a:r>
            <a:r>
              <a:rPr lang="en-US" sz="1800" dirty="0"/>
              <a:t>, marshes, and fringing coral reefs.</a:t>
            </a:r>
          </a:p>
        </p:txBody>
      </p:sp>
      <p:sp>
        <p:nvSpPr>
          <p:cNvPr id="4" name="Title 1"/>
          <p:cNvSpPr txBox="1">
            <a:spLocks/>
          </p:cNvSpPr>
          <p:nvPr/>
        </p:nvSpPr>
        <p:spPr>
          <a:xfrm>
            <a:off x="330642" y="3515139"/>
            <a:ext cx="5567238" cy="538303"/>
          </a:xfrm>
          <a:prstGeom prst="rect">
            <a:avLst/>
          </a:prstGeom>
        </p:spPr>
        <p:txBody>
          <a:bodyPr vert="horz" lIns="91440" tIns="45720" rIns="91440" bIns="45720" rtlCol="0" anchor="b">
            <a:normAutofit/>
          </a:bodyPr>
          <a:lstStyle>
            <a:lvl1pPr algn="l" defTabSz="685800" rtl="0" eaLnBrk="1" latinLnBrk="0" hangingPunct="1">
              <a:lnSpc>
                <a:spcPct val="90000"/>
              </a:lnSpc>
              <a:spcBef>
                <a:spcPct val="0"/>
              </a:spcBef>
              <a:buNone/>
              <a:defRPr sz="2850" kern="1200">
                <a:solidFill>
                  <a:schemeClr val="accent2">
                    <a:lumMod val="50000"/>
                  </a:schemeClr>
                </a:solidFill>
                <a:latin typeface="+mj-lt"/>
                <a:ea typeface="+mj-ea"/>
                <a:cs typeface="+mj-cs"/>
              </a:defRPr>
            </a:lvl1pPr>
          </a:lstStyle>
          <a:p>
            <a:r>
              <a:rPr lang="en-GB" u="sng" dirty="0">
                <a:solidFill>
                  <a:srgbClr val="0070C0"/>
                </a:solidFill>
              </a:rPr>
              <a:t>Coastal Zone Management</a:t>
            </a:r>
            <a:endParaRPr lang="en-US" u="sng" dirty="0">
              <a:solidFill>
                <a:srgbClr val="0070C0"/>
              </a:solidFill>
            </a:endParaRPr>
          </a:p>
        </p:txBody>
      </p:sp>
      <p:sp>
        <p:nvSpPr>
          <p:cNvPr id="6" name="Content Placeholder 2"/>
          <p:cNvSpPr txBox="1">
            <a:spLocks/>
          </p:cNvSpPr>
          <p:nvPr/>
        </p:nvSpPr>
        <p:spPr>
          <a:xfrm>
            <a:off x="475755" y="4195903"/>
            <a:ext cx="8376696" cy="1607754"/>
          </a:xfrm>
          <a:prstGeom prst="rect">
            <a:avLst/>
          </a:prstGeom>
        </p:spPr>
        <p:txBody>
          <a:bodyPr vert="horz" lIns="91440" tIns="45720" rIns="91440" bIns="45720" rtlCol="0">
            <a:noAutofit/>
          </a:bodyPr>
          <a:lstStyle>
            <a:lvl1pPr marL="205740" indent="-171450" algn="l" defTabSz="685800" rtl="0" eaLnBrk="1" latinLnBrk="0" hangingPunct="1">
              <a:lnSpc>
                <a:spcPct val="90000"/>
              </a:lnSpc>
              <a:spcBef>
                <a:spcPts val="1350"/>
              </a:spcBef>
              <a:buSzPct val="100000"/>
              <a:buFont typeface="Arial" pitchFamily="34" charset="0"/>
              <a:buChar char="•"/>
              <a:defRPr sz="1500" kern="1200">
                <a:solidFill>
                  <a:schemeClr val="accent2">
                    <a:lumMod val="50000"/>
                  </a:schemeClr>
                </a:solidFill>
                <a:latin typeface="+mn-lt"/>
                <a:ea typeface="+mn-ea"/>
                <a:cs typeface="+mn-cs"/>
              </a:defRPr>
            </a:lvl1pPr>
            <a:lvl2pPr marL="411480" indent="-171450" algn="l" defTabSz="685800" rtl="0" eaLnBrk="1" latinLnBrk="0" hangingPunct="1">
              <a:lnSpc>
                <a:spcPct val="90000"/>
              </a:lnSpc>
              <a:spcBef>
                <a:spcPts val="750"/>
              </a:spcBef>
              <a:buSzPct val="100000"/>
              <a:buFont typeface="Arial" pitchFamily="34" charset="0"/>
              <a:buChar char="•"/>
              <a:defRPr sz="1350" kern="1200">
                <a:solidFill>
                  <a:schemeClr val="accent2">
                    <a:lumMod val="50000"/>
                  </a:schemeClr>
                </a:solidFill>
                <a:latin typeface="+mn-lt"/>
                <a:ea typeface="+mn-ea"/>
                <a:cs typeface="+mn-cs"/>
              </a:defRPr>
            </a:lvl2pPr>
            <a:lvl3pPr marL="617220" indent="-171450" algn="l" defTabSz="685800" rtl="0" eaLnBrk="1" latinLnBrk="0" hangingPunct="1">
              <a:lnSpc>
                <a:spcPct val="90000"/>
              </a:lnSpc>
              <a:spcBef>
                <a:spcPts val="600"/>
              </a:spcBef>
              <a:buSzPct val="100000"/>
              <a:buFont typeface="Arial" pitchFamily="34" charset="0"/>
              <a:buChar char="•"/>
              <a:defRPr sz="1200" kern="1200">
                <a:solidFill>
                  <a:schemeClr val="accent2">
                    <a:lumMod val="50000"/>
                  </a:schemeClr>
                </a:solidFill>
                <a:latin typeface="+mn-lt"/>
                <a:ea typeface="+mn-ea"/>
                <a:cs typeface="+mn-cs"/>
              </a:defRPr>
            </a:lvl3pPr>
            <a:lvl4pPr marL="822960" indent="-171450" algn="l" defTabSz="685800" rtl="0" eaLnBrk="1" latinLnBrk="0" hangingPunct="1">
              <a:lnSpc>
                <a:spcPct val="90000"/>
              </a:lnSpc>
              <a:spcBef>
                <a:spcPts val="600"/>
              </a:spcBef>
              <a:buSzPct val="100000"/>
              <a:buFont typeface="Arial" pitchFamily="34" charset="0"/>
              <a:buChar char="•"/>
              <a:defRPr sz="1050" kern="1200">
                <a:solidFill>
                  <a:schemeClr val="accent2">
                    <a:lumMod val="50000"/>
                  </a:schemeClr>
                </a:solidFill>
                <a:latin typeface="+mn-lt"/>
                <a:ea typeface="+mn-ea"/>
                <a:cs typeface="+mn-cs"/>
              </a:defRPr>
            </a:lvl4pPr>
            <a:lvl5pPr marL="1028700" indent="-171450" algn="l" defTabSz="685800" rtl="0" eaLnBrk="1" latinLnBrk="0" hangingPunct="1">
              <a:lnSpc>
                <a:spcPct val="90000"/>
              </a:lnSpc>
              <a:spcBef>
                <a:spcPts val="600"/>
              </a:spcBef>
              <a:buSzPct val="100000"/>
              <a:buFont typeface="Arial" pitchFamily="34" charset="0"/>
              <a:buChar char="•"/>
              <a:defRPr sz="1050" kern="1200">
                <a:solidFill>
                  <a:schemeClr val="accent2">
                    <a:lumMod val="50000"/>
                  </a:schemeClr>
                </a:solidFill>
                <a:latin typeface="+mn-lt"/>
                <a:ea typeface="+mn-ea"/>
                <a:cs typeface="+mn-cs"/>
              </a:defRPr>
            </a:lvl5pPr>
            <a:lvl6pPr marL="1234440" indent="-171450" algn="l" defTabSz="685800" rtl="0" eaLnBrk="1" latinLnBrk="0" hangingPunct="1">
              <a:lnSpc>
                <a:spcPct val="90000"/>
              </a:lnSpc>
              <a:spcBef>
                <a:spcPts val="600"/>
              </a:spcBef>
              <a:buSzPct val="100000"/>
              <a:buFont typeface="Arial" pitchFamily="34" charset="0"/>
              <a:buChar char="•"/>
              <a:defRPr sz="1050" kern="1200">
                <a:solidFill>
                  <a:schemeClr val="accent2">
                    <a:lumMod val="50000"/>
                  </a:schemeClr>
                </a:solidFill>
                <a:latin typeface="+mn-lt"/>
                <a:ea typeface="+mn-ea"/>
                <a:cs typeface="+mn-cs"/>
              </a:defRPr>
            </a:lvl6pPr>
            <a:lvl7pPr marL="1440180" indent="-171450" algn="l" defTabSz="685800" rtl="0" eaLnBrk="1" latinLnBrk="0" hangingPunct="1">
              <a:lnSpc>
                <a:spcPct val="90000"/>
              </a:lnSpc>
              <a:spcBef>
                <a:spcPts val="600"/>
              </a:spcBef>
              <a:buSzPct val="100000"/>
              <a:buFont typeface="Arial" pitchFamily="34" charset="0"/>
              <a:buChar char="•"/>
              <a:defRPr sz="1050" kern="1200">
                <a:solidFill>
                  <a:schemeClr val="accent2">
                    <a:lumMod val="50000"/>
                  </a:schemeClr>
                </a:solidFill>
                <a:latin typeface="+mn-lt"/>
                <a:ea typeface="+mn-ea"/>
                <a:cs typeface="+mn-cs"/>
              </a:defRPr>
            </a:lvl7pPr>
            <a:lvl8pPr marL="1645920" indent="-171450" algn="l" defTabSz="685800" rtl="0" eaLnBrk="1" latinLnBrk="0" hangingPunct="1">
              <a:lnSpc>
                <a:spcPct val="90000"/>
              </a:lnSpc>
              <a:spcBef>
                <a:spcPts val="600"/>
              </a:spcBef>
              <a:buSzPct val="100000"/>
              <a:buFont typeface="Arial" pitchFamily="34" charset="0"/>
              <a:buChar char="•"/>
              <a:defRPr sz="1050" kern="1200">
                <a:solidFill>
                  <a:schemeClr val="accent2">
                    <a:lumMod val="50000"/>
                  </a:schemeClr>
                </a:solidFill>
                <a:latin typeface="+mn-lt"/>
                <a:ea typeface="+mn-ea"/>
                <a:cs typeface="+mn-cs"/>
              </a:defRPr>
            </a:lvl8pPr>
            <a:lvl9pPr marL="1680210" indent="0" algn="l" defTabSz="685800" rtl="0" eaLnBrk="1" latinLnBrk="0" hangingPunct="1">
              <a:lnSpc>
                <a:spcPct val="90000"/>
              </a:lnSpc>
              <a:spcBef>
                <a:spcPts val="600"/>
              </a:spcBef>
              <a:buSzPct val="100000"/>
              <a:buFont typeface="Arial" pitchFamily="34" charset="0"/>
              <a:buNone/>
              <a:defRPr sz="1050" kern="1200">
                <a:solidFill>
                  <a:schemeClr val="accent2">
                    <a:lumMod val="50000"/>
                  </a:schemeClr>
                </a:solidFill>
                <a:latin typeface="+mn-lt"/>
                <a:ea typeface="+mn-ea"/>
                <a:cs typeface="+mn-cs"/>
              </a:defRPr>
            </a:lvl9pPr>
          </a:lstStyle>
          <a:p>
            <a:r>
              <a:rPr lang="en-GB" sz="1800" dirty="0"/>
              <a:t>Coastal zone management involves </a:t>
            </a:r>
            <a:r>
              <a:rPr lang="en-GB" sz="1800" dirty="0" smtClean="0"/>
              <a:t>managing </a:t>
            </a:r>
            <a:r>
              <a:rPr lang="en-US" sz="1800" dirty="0" smtClean="0"/>
              <a:t>coastal </a:t>
            </a:r>
            <a:r>
              <a:rPr lang="en-US" sz="1800" dirty="0"/>
              <a:t>areas to balance environmental, </a:t>
            </a:r>
            <a:r>
              <a:rPr lang="en-US" sz="1800" dirty="0" smtClean="0"/>
              <a:t>economic, human </a:t>
            </a:r>
            <a:r>
              <a:rPr lang="en-US" sz="1800" dirty="0"/>
              <a:t>health, and human activities.</a:t>
            </a:r>
          </a:p>
          <a:p>
            <a:r>
              <a:rPr lang="en-US" sz="1800" dirty="0" smtClean="0"/>
              <a:t>Coastal </a:t>
            </a:r>
            <a:r>
              <a:rPr lang="en-US" sz="1800" dirty="0"/>
              <a:t>Management integrates the </a:t>
            </a:r>
            <a:r>
              <a:rPr lang="en-US" sz="1800" dirty="0" smtClean="0"/>
              <a:t>biological, physical</a:t>
            </a:r>
            <a:r>
              <a:rPr lang="en-US" sz="1800" dirty="0"/>
              <a:t>, and policy sciences to plan </a:t>
            </a:r>
            <a:r>
              <a:rPr lang="en-US" sz="1800" dirty="0" smtClean="0"/>
              <a:t>and </a:t>
            </a:r>
            <a:r>
              <a:rPr lang="en-GB" sz="1800" dirty="0" smtClean="0"/>
              <a:t>execute </a:t>
            </a:r>
            <a:r>
              <a:rPr lang="en-GB" sz="1800" dirty="0"/>
              <a:t>sustainable solutions for </a:t>
            </a:r>
            <a:r>
              <a:rPr lang="en-GB" sz="1800" dirty="0" smtClean="0"/>
              <a:t>environmental </a:t>
            </a:r>
            <a:r>
              <a:rPr lang="en-US" sz="1800" dirty="0" smtClean="0"/>
              <a:t>challenges </a:t>
            </a:r>
            <a:r>
              <a:rPr lang="en-US" sz="1800" dirty="0"/>
              <a:t>where land meets water.</a:t>
            </a:r>
          </a:p>
        </p:txBody>
      </p:sp>
    </p:spTree>
    <p:extLst>
      <p:ext uri="{BB962C8B-B14F-4D97-AF65-F5344CB8AC3E}">
        <p14:creationId xmlns:p14="http://schemas.microsoft.com/office/powerpoint/2010/main" val="33274562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8363" y="82229"/>
            <a:ext cx="8005637" cy="608010"/>
          </a:xfrm>
        </p:spPr>
        <p:txBody>
          <a:bodyPr>
            <a:normAutofit fontScale="90000"/>
          </a:bodyPr>
          <a:lstStyle/>
          <a:p>
            <a:r>
              <a:rPr lang="en-GB" b="1" u="sng" dirty="0">
                <a:solidFill>
                  <a:schemeClr val="accent4">
                    <a:lumMod val="75000"/>
                  </a:schemeClr>
                </a:solidFill>
              </a:rPr>
              <a:t>Integrated Coastal </a:t>
            </a:r>
            <a:r>
              <a:rPr lang="en-GB" b="1" u="sng" dirty="0" smtClean="0">
                <a:solidFill>
                  <a:schemeClr val="accent4">
                    <a:lumMod val="75000"/>
                  </a:schemeClr>
                </a:solidFill>
              </a:rPr>
              <a:t>Zone </a:t>
            </a:r>
            <a:r>
              <a:rPr lang="en-GB" b="1" u="sng" dirty="0" smtClean="0">
                <a:solidFill>
                  <a:schemeClr val="accent4">
                    <a:lumMod val="75000"/>
                  </a:schemeClr>
                </a:solidFill>
              </a:rPr>
              <a:t>Management</a:t>
            </a:r>
            <a:r>
              <a:rPr lang="en-GB" b="1" dirty="0" smtClean="0">
                <a:solidFill>
                  <a:schemeClr val="accent4">
                    <a:lumMod val="75000"/>
                  </a:schemeClr>
                </a:solidFill>
              </a:rPr>
              <a:t> </a:t>
            </a:r>
            <a:r>
              <a:rPr lang="en-GB" sz="1800" b="1" dirty="0" smtClean="0">
                <a:solidFill>
                  <a:schemeClr val="tx1"/>
                </a:solidFill>
                <a:latin typeface="Arial Black" panose="020B0A04020102020204" pitchFamily="34" charset="0"/>
              </a:rPr>
              <a:t>(ICZM)</a:t>
            </a:r>
            <a:endParaRPr lang="en-US" sz="1800" b="1" dirty="0">
              <a:solidFill>
                <a:schemeClr val="tx1"/>
              </a:solidFill>
              <a:latin typeface="Arial Black" panose="020B0A04020102020204" pitchFamily="34" charset="0"/>
            </a:endParaRPr>
          </a:p>
        </p:txBody>
      </p:sp>
      <p:sp>
        <p:nvSpPr>
          <p:cNvPr id="3" name="Content Placeholder 2"/>
          <p:cNvSpPr>
            <a:spLocks noGrp="1"/>
          </p:cNvSpPr>
          <p:nvPr>
            <p:ph idx="1"/>
          </p:nvPr>
        </p:nvSpPr>
        <p:spPr>
          <a:xfrm>
            <a:off x="365760" y="3950123"/>
            <a:ext cx="8610600" cy="2437424"/>
          </a:xfrm>
        </p:spPr>
        <p:txBody>
          <a:bodyPr>
            <a:noAutofit/>
          </a:bodyPr>
          <a:lstStyle/>
          <a:p>
            <a:pPr marL="34290" indent="0">
              <a:buNone/>
            </a:pPr>
            <a:r>
              <a:rPr lang="en-US" sz="1800" b="1" dirty="0" smtClean="0"/>
              <a:t>Aims &amp; Objectives:</a:t>
            </a:r>
          </a:p>
          <a:p>
            <a:r>
              <a:rPr lang="en-US" sz="1600" dirty="0" smtClean="0"/>
              <a:t>ICZM </a:t>
            </a:r>
            <a:r>
              <a:rPr lang="en-US" sz="1600" dirty="0"/>
              <a:t>is a process for the management of the coast </a:t>
            </a:r>
            <a:r>
              <a:rPr lang="en-US" sz="1600" dirty="0" smtClean="0"/>
              <a:t>using an integrated approach</a:t>
            </a:r>
            <a:r>
              <a:rPr lang="en-US" sz="1600" dirty="0"/>
              <a:t>, regarding all aspects of </a:t>
            </a:r>
            <a:r>
              <a:rPr lang="en-US" sz="1600" dirty="0" smtClean="0"/>
              <a:t>the coastal </a:t>
            </a:r>
            <a:r>
              <a:rPr lang="en-US" sz="1600" dirty="0"/>
              <a:t>zone, including geographical and </a:t>
            </a:r>
            <a:r>
              <a:rPr lang="en-US" sz="1600" dirty="0" smtClean="0"/>
              <a:t>political boundaries</a:t>
            </a:r>
            <a:r>
              <a:rPr lang="en-US" sz="1600" dirty="0"/>
              <a:t>, in an attempt to achieve sustainability.</a:t>
            </a:r>
          </a:p>
          <a:p>
            <a:r>
              <a:rPr lang="en-US" sz="1600" dirty="0" smtClean="0"/>
              <a:t>It </a:t>
            </a:r>
            <a:r>
              <a:rPr lang="en-US" sz="1600" dirty="0"/>
              <a:t>is a dynamic, multidisciplinary and iterative process </a:t>
            </a:r>
            <a:r>
              <a:rPr lang="en-US" sz="1600" dirty="0" smtClean="0"/>
              <a:t>to promote </a:t>
            </a:r>
            <a:r>
              <a:rPr lang="en-US" sz="1600" dirty="0"/>
              <a:t>sustainable management of coastal zones.</a:t>
            </a:r>
          </a:p>
          <a:p>
            <a:r>
              <a:rPr lang="en-US" sz="1600" dirty="0" smtClean="0"/>
              <a:t>It </a:t>
            </a:r>
            <a:r>
              <a:rPr lang="en-US" sz="1600" dirty="0"/>
              <a:t>covers the full cycle of information collection, </a:t>
            </a:r>
            <a:r>
              <a:rPr lang="en-US" sz="1600" dirty="0" smtClean="0"/>
              <a:t>planning (in </a:t>
            </a:r>
            <a:r>
              <a:rPr lang="en-US" sz="1600" dirty="0"/>
              <a:t>its broadest sense), decision making, </a:t>
            </a:r>
            <a:r>
              <a:rPr lang="en-US" sz="1600" dirty="0" smtClean="0"/>
              <a:t>management </a:t>
            </a:r>
            <a:r>
              <a:rPr lang="en-GB" sz="1600" dirty="0" smtClean="0"/>
              <a:t>and </a:t>
            </a:r>
            <a:r>
              <a:rPr lang="en-GB" sz="1600" dirty="0"/>
              <a:t>monitoring of implementation.</a:t>
            </a:r>
            <a:endParaRPr lang="en-US" sz="1600" dirty="0"/>
          </a:p>
        </p:txBody>
      </p:sp>
      <p:sp>
        <p:nvSpPr>
          <p:cNvPr id="7" name="Content Placeholder 2"/>
          <p:cNvSpPr txBox="1">
            <a:spLocks/>
          </p:cNvSpPr>
          <p:nvPr/>
        </p:nvSpPr>
        <p:spPr>
          <a:xfrm>
            <a:off x="369073" y="820431"/>
            <a:ext cx="8647043" cy="1267571"/>
          </a:xfrm>
          <a:prstGeom prst="rect">
            <a:avLst/>
          </a:prstGeom>
          <a:ln w="28575">
            <a:solidFill>
              <a:srgbClr val="002060"/>
            </a:solidFill>
          </a:ln>
        </p:spPr>
        <p:txBody>
          <a:bodyPr vert="horz" lIns="91440" tIns="45720" rIns="91440" bIns="45720" rtlCol="0">
            <a:noAutofit/>
          </a:bodyPr>
          <a:lstStyle>
            <a:lvl1pPr marL="205740" indent="-171450" algn="l" defTabSz="685800" rtl="0" eaLnBrk="1" latinLnBrk="0" hangingPunct="1">
              <a:lnSpc>
                <a:spcPct val="90000"/>
              </a:lnSpc>
              <a:spcBef>
                <a:spcPts val="1350"/>
              </a:spcBef>
              <a:buSzPct val="100000"/>
              <a:buFont typeface="Arial" pitchFamily="34" charset="0"/>
              <a:buChar char="•"/>
              <a:defRPr sz="1500" kern="1200">
                <a:solidFill>
                  <a:schemeClr val="accent2">
                    <a:lumMod val="50000"/>
                  </a:schemeClr>
                </a:solidFill>
                <a:latin typeface="+mn-lt"/>
                <a:ea typeface="+mn-ea"/>
                <a:cs typeface="+mn-cs"/>
              </a:defRPr>
            </a:lvl1pPr>
            <a:lvl2pPr marL="411480" indent="-171450" algn="l" defTabSz="685800" rtl="0" eaLnBrk="1" latinLnBrk="0" hangingPunct="1">
              <a:lnSpc>
                <a:spcPct val="90000"/>
              </a:lnSpc>
              <a:spcBef>
                <a:spcPts val="750"/>
              </a:spcBef>
              <a:buSzPct val="100000"/>
              <a:buFont typeface="Arial" pitchFamily="34" charset="0"/>
              <a:buChar char="•"/>
              <a:defRPr sz="1350" kern="1200">
                <a:solidFill>
                  <a:schemeClr val="accent2">
                    <a:lumMod val="50000"/>
                  </a:schemeClr>
                </a:solidFill>
                <a:latin typeface="+mn-lt"/>
                <a:ea typeface="+mn-ea"/>
                <a:cs typeface="+mn-cs"/>
              </a:defRPr>
            </a:lvl2pPr>
            <a:lvl3pPr marL="617220" indent="-171450" algn="l" defTabSz="685800" rtl="0" eaLnBrk="1" latinLnBrk="0" hangingPunct="1">
              <a:lnSpc>
                <a:spcPct val="90000"/>
              </a:lnSpc>
              <a:spcBef>
                <a:spcPts val="600"/>
              </a:spcBef>
              <a:buSzPct val="100000"/>
              <a:buFont typeface="Arial" pitchFamily="34" charset="0"/>
              <a:buChar char="•"/>
              <a:defRPr sz="1200" kern="1200">
                <a:solidFill>
                  <a:schemeClr val="accent2">
                    <a:lumMod val="50000"/>
                  </a:schemeClr>
                </a:solidFill>
                <a:latin typeface="+mn-lt"/>
                <a:ea typeface="+mn-ea"/>
                <a:cs typeface="+mn-cs"/>
              </a:defRPr>
            </a:lvl3pPr>
            <a:lvl4pPr marL="822960" indent="-171450" algn="l" defTabSz="685800" rtl="0" eaLnBrk="1" latinLnBrk="0" hangingPunct="1">
              <a:lnSpc>
                <a:spcPct val="90000"/>
              </a:lnSpc>
              <a:spcBef>
                <a:spcPts val="600"/>
              </a:spcBef>
              <a:buSzPct val="100000"/>
              <a:buFont typeface="Arial" pitchFamily="34" charset="0"/>
              <a:buChar char="•"/>
              <a:defRPr sz="1050" kern="1200">
                <a:solidFill>
                  <a:schemeClr val="accent2">
                    <a:lumMod val="50000"/>
                  </a:schemeClr>
                </a:solidFill>
                <a:latin typeface="+mn-lt"/>
                <a:ea typeface="+mn-ea"/>
                <a:cs typeface="+mn-cs"/>
              </a:defRPr>
            </a:lvl4pPr>
            <a:lvl5pPr marL="1028700" indent="-171450" algn="l" defTabSz="685800" rtl="0" eaLnBrk="1" latinLnBrk="0" hangingPunct="1">
              <a:lnSpc>
                <a:spcPct val="90000"/>
              </a:lnSpc>
              <a:spcBef>
                <a:spcPts val="600"/>
              </a:spcBef>
              <a:buSzPct val="100000"/>
              <a:buFont typeface="Arial" pitchFamily="34" charset="0"/>
              <a:buChar char="•"/>
              <a:defRPr sz="1050" kern="1200">
                <a:solidFill>
                  <a:schemeClr val="accent2">
                    <a:lumMod val="50000"/>
                  </a:schemeClr>
                </a:solidFill>
                <a:latin typeface="+mn-lt"/>
                <a:ea typeface="+mn-ea"/>
                <a:cs typeface="+mn-cs"/>
              </a:defRPr>
            </a:lvl5pPr>
            <a:lvl6pPr marL="1234440" indent="-171450" algn="l" defTabSz="685800" rtl="0" eaLnBrk="1" latinLnBrk="0" hangingPunct="1">
              <a:lnSpc>
                <a:spcPct val="90000"/>
              </a:lnSpc>
              <a:spcBef>
                <a:spcPts val="600"/>
              </a:spcBef>
              <a:buSzPct val="100000"/>
              <a:buFont typeface="Arial" pitchFamily="34" charset="0"/>
              <a:buChar char="•"/>
              <a:defRPr sz="1050" kern="1200">
                <a:solidFill>
                  <a:schemeClr val="accent2">
                    <a:lumMod val="50000"/>
                  </a:schemeClr>
                </a:solidFill>
                <a:latin typeface="+mn-lt"/>
                <a:ea typeface="+mn-ea"/>
                <a:cs typeface="+mn-cs"/>
              </a:defRPr>
            </a:lvl6pPr>
            <a:lvl7pPr marL="1440180" indent="-171450" algn="l" defTabSz="685800" rtl="0" eaLnBrk="1" latinLnBrk="0" hangingPunct="1">
              <a:lnSpc>
                <a:spcPct val="90000"/>
              </a:lnSpc>
              <a:spcBef>
                <a:spcPts val="600"/>
              </a:spcBef>
              <a:buSzPct val="100000"/>
              <a:buFont typeface="Arial" pitchFamily="34" charset="0"/>
              <a:buChar char="•"/>
              <a:defRPr sz="1050" kern="1200">
                <a:solidFill>
                  <a:schemeClr val="accent2">
                    <a:lumMod val="50000"/>
                  </a:schemeClr>
                </a:solidFill>
                <a:latin typeface="+mn-lt"/>
                <a:ea typeface="+mn-ea"/>
                <a:cs typeface="+mn-cs"/>
              </a:defRPr>
            </a:lvl7pPr>
            <a:lvl8pPr marL="1645920" indent="-171450" algn="l" defTabSz="685800" rtl="0" eaLnBrk="1" latinLnBrk="0" hangingPunct="1">
              <a:lnSpc>
                <a:spcPct val="90000"/>
              </a:lnSpc>
              <a:spcBef>
                <a:spcPts val="600"/>
              </a:spcBef>
              <a:buSzPct val="100000"/>
              <a:buFont typeface="Arial" pitchFamily="34" charset="0"/>
              <a:buChar char="•"/>
              <a:defRPr sz="1050" kern="1200">
                <a:solidFill>
                  <a:schemeClr val="accent2">
                    <a:lumMod val="50000"/>
                  </a:schemeClr>
                </a:solidFill>
                <a:latin typeface="+mn-lt"/>
                <a:ea typeface="+mn-ea"/>
                <a:cs typeface="+mn-cs"/>
              </a:defRPr>
            </a:lvl8pPr>
            <a:lvl9pPr marL="1680210" indent="0" algn="l" defTabSz="685800" rtl="0" eaLnBrk="1" latinLnBrk="0" hangingPunct="1">
              <a:lnSpc>
                <a:spcPct val="90000"/>
              </a:lnSpc>
              <a:spcBef>
                <a:spcPts val="600"/>
              </a:spcBef>
              <a:buSzPct val="100000"/>
              <a:buFont typeface="Arial" pitchFamily="34" charset="0"/>
              <a:buNone/>
              <a:defRPr sz="1050" kern="1200">
                <a:solidFill>
                  <a:schemeClr val="accent2">
                    <a:lumMod val="50000"/>
                  </a:schemeClr>
                </a:solidFill>
                <a:latin typeface="+mn-lt"/>
                <a:ea typeface="+mn-ea"/>
                <a:cs typeface="+mn-cs"/>
              </a:defRPr>
            </a:lvl9pPr>
          </a:lstStyle>
          <a:p>
            <a:pPr marL="34290" indent="0">
              <a:buNone/>
            </a:pPr>
            <a:r>
              <a:rPr lang="en-US" sz="1800" b="1" u="sng" dirty="0" smtClean="0">
                <a:solidFill>
                  <a:srgbClr val="FF0000"/>
                </a:solidFill>
              </a:rPr>
              <a:t>Concept Source:</a:t>
            </a:r>
          </a:p>
          <a:p>
            <a:pPr marL="34290" indent="0" algn="just">
              <a:buNone/>
            </a:pPr>
            <a:r>
              <a:rPr lang="en-US" sz="1800" dirty="0" smtClean="0"/>
              <a:t>This </a:t>
            </a:r>
            <a:r>
              <a:rPr lang="en-US" sz="1800" dirty="0"/>
              <a:t>concept was borne in 1992 during the Earth Summit of Rio de Janeiro. The policy regarding ICZM is set out in the proceedings of the summit within Agenda 21, Chapter 17</a:t>
            </a:r>
            <a:r>
              <a:rPr lang="en-US" sz="1800" dirty="0" smtClean="0"/>
              <a:t>.</a:t>
            </a:r>
            <a:endParaRPr lang="en-GB" sz="1800" dirty="0"/>
          </a:p>
        </p:txBody>
      </p:sp>
      <p:sp>
        <p:nvSpPr>
          <p:cNvPr id="4" name="Rectangle 3"/>
          <p:cNvSpPr/>
          <p:nvPr/>
        </p:nvSpPr>
        <p:spPr>
          <a:xfrm>
            <a:off x="369073" y="2448691"/>
            <a:ext cx="8647043" cy="1047979"/>
          </a:xfrm>
          <a:prstGeom prst="rect">
            <a:avLst/>
          </a:prstGeom>
          <a:ln>
            <a:solidFill>
              <a:schemeClr val="accent5"/>
            </a:solidFill>
          </a:ln>
        </p:spPr>
        <p:txBody>
          <a:bodyPr wrap="square">
            <a:spAutoFit/>
          </a:bodyPr>
          <a:lstStyle/>
          <a:p>
            <a:pPr algn="just">
              <a:lnSpc>
                <a:spcPct val="115000"/>
              </a:lnSpc>
              <a:spcBef>
                <a:spcPts val="600"/>
              </a:spcBef>
              <a:spcAft>
                <a:spcPts val="600"/>
              </a:spcAft>
            </a:pPr>
            <a:r>
              <a:rPr lang="en-GB" b="1" dirty="0" smtClean="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Definition:</a:t>
            </a:r>
            <a:r>
              <a:rPr lang="en-GB" dirty="0" smtClean="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 </a:t>
            </a:r>
            <a:r>
              <a:rPr lang="en-GB"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well-informed science-based coastal zone management strategy embedded in an adequate social, institutional and legal framework, can prevent many future coastal problems. This is now usually called </a:t>
            </a:r>
            <a:r>
              <a:rPr lang="en-GB" dirty="0" smtClean="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ICZM.</a:t>
            </a:r>
            <a:endParaRPr lang="en-GB"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737970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703" y="0"/>
            <a:ext cx="4007898" cy="597938"/>
          </a:xfrm>
        </p:spPr>
        <p:txBody>
          <a:bodyPr/>
          <a:lstStyle/>
          <a:p>
            <a:r>
              <a:rPr lang="en-GB" dirty="0"/>
              <a:t>ICZM </a:t>
            </a:r>
            <a:r>
              <a:rPr lang="en-GB" dirty="0" smtClean="0"/>
              <a:t>implementation:</a:t>
            </a:r>
            <a:endParaRPr lang="en-GB" dirty="0"/>
          </a:p>
        </p:txBody>
      </p:sp>
      <p:sp>
        <p:nvSpPr>
          <p:cNvPr id="3" name="Content Placeholder 2"/>
          <p:cNvSpPr>
            <a:spLocks noGrp="1"/>
          </p:cNvSpPr>
          <p:nvPr>
            <p:ph idx="1"/>
          </p:nvPr>
        </p:nvSpPr>
        <p:spPr>
          <a:xfrm>
            <a:off x="422745" y="938663"/>
            <a:ext cx="8601985" cy="4142232"/>
          </a:xfrm>
        </p:spPr>
        <p:txBody>
          <a:bodyPr/>
          <a:lstStyle/>
          <a:p>
            <a:r>
              <a:rPr lang="en-GB" dirty="0"/>
              <a:t>The natural and social characteristics of different parts of the coastal zone can be highly diverse. Coastal zone policy can therefore be determined only partly at the national level. </a:t>
            </a:r>
          </a:p>
          <a:p>
            <a:r>
              <a:rPr lang="en-GB" dirty="0"/>
              <a:t>The primary focus at the national level is to establish a legal, institutional and administrative framework for integrated coastal zone management</a:t>
            </a:r>
            <a:r>
              <a:rPr lang="en-GB" dirty="0" smtClean="0"/>
              <a:t>.</a:t>
            </a:r>
          </a:p>
          <a:p>
            <a:r>
              <a:rPr lang="en-GB" dirty="0"/>
              <a:t>The institutional framework must provide the mandate and resources for the local implementation of ICZM. Implementation of ICZM requires that sufficient powers be delegated to local authorities. This can be a problem in countries with a strongly centralized governance culture.</a:t>
            </a:r>
          </a:p>
          <a:p>
            <a:r>
              <a:rPr lang="en-GB" dirty="0"/>
              <a:t>The coastal zone is constantly evolving through natural and socio-economic processes. ICZM </a:t>
            </a:r>
            <a:r>
              <a:rPr lang="en-GB" dirty="0" smtClean="0"/>
              <a:t>shaped </a:t>
            </a:r>
            <a:r>
              <a:rPr lang="en-GB" dirty="0"/>
              <a:t>as a continuous process that goes through a fixed cycle according to the schedule:</a:t>
            </a:r>
          </a:p>
          <a:p>
            <a:endParaRPr lang="en-GB" dirty="0"/>
          </a:p>
          <a:p>
            <a:pPr marL="34290" indent="0">
              <a:buNone/>
            </a:pPr>
            <a:endParaRPr lang="en-GB" dirty="0"/>
          </a:p>
        </p:txBody>
      </p:sp>
      <p:graphicFrame>
        <p:nvGraphicFramePr>
          <p:cNvPr id="5" name="Diagram 4"/>
          <p:cNvGraphicFramePr/>
          <p:nvPr>
            <p:extLst>
              <p:ext uri="{D42A27DB-BD31-4B8C-83A1-F6EECF244321}">
                <p14:modId xmlns:p14="http://schemas.microsoft.com/office/powerpoint/2010/main" val="1041728210"/>
              </p:ext>
            </p:extLst>
          </p:nvPr>
        </p:nvGraphicFramePr>
        <p:xfrm>
          <a:off x="104691" y="3383740"/>
          <a:ext cx="9039309" cy="14776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p:cNvSpPr/>
          <p:nvPr/>
        </p:nvSpPr>
        <p:spPr>
          <a:xfrm>
            <a:off x="0" y="4610743"/>
            <a:ext cx="7210507" cy="390363"/>
          </a:xfrm>
          <a:prstGeom prst="rect">
            <a:avLst/>
          </a:prstGeom>
        </p:spPr>
        <p:txBody>
          <a:bodyPr wrap="square">
            <a:spAutoFit/>
          </a:bodyPr>
          <a:lstStyle/>
          <a:p>
            <a:pPr>
              <a:lnSpc>
                <a:spcPct val="115000"/>
              </a:lnSpc>
              <a:spcBef>
                <a:spcPts val="600"/>
              </a:spcBef>
              <a:spcAft>
                <a:spcPts val="600"/>
              </a:spcAft>
            </a:pPr>
            <a:r>
              <a:rPr lang="en-GB" b="1" dirty="0">
                <a:solidFill>
                  <a:srgbClr val="252525"/>
                </a:solidFill>
                <a:latin typeface="Arial" panose="020B0604020202020204" pitchFamily="34" charset="0"/>
                <a:ea typeface="Times New Roman" panose="02020603050405020304" pitchFamily="18" charset="0"/>
                <a:cs typeface="Times New Roman" panose="02020603050405020304" pitchFamily="18" charset="0"/>
              </a:rPr>
              <a:t>This cycle is implemented at both local and national level:</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p:cNvSpPr/>
          <p:nvPr/>
        </p:nvSpPr>
        <p:spPr>
          <a:xfrm>
            <a:off x="159026" y="5031718"/>
            <a:ext cx="8865704" cy="1569148"/>
          </a:xfrm>
          <a:prstGeom prst="rect">
            <a:avLst/>
          </a:prstGeom>
        </p:spPr>
        <p:txBody>
          <a:bodyPr wrap="square">
            <a:spAutoFit/>
          </a:bodyPr>
          <a:lstStyle/>
          <a:p>
            <a:pPr marL="342900" marR="0" lvl="0" indent="-342900">
              <a:lnSpc>
                <a:spcPct val="115000"/>
              </a:lnSpc>
              <a:spcBef>
                <a:spcPts val="0"/>
              </a:spcBef>
              <a:spcAft>
                <a:spcPts val="120"/>
              </a:spcAft>
              <a:buSzPts val="1000"/>
              <a:buFont typeface="Symbol" panose="05050102010706020507" pitchFamily="18" charset="2"/>
              <a:buChar char=""/>
              <a:tabLst>
                <a:tab pos="457200" algn="l"/>
              </a:tabLst>
            </a:pPr>
            <a:r>
              <a:rPr lang="en-GB" sz="16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At local level, detailed concrete plans are developed and carried out (after endorsement at the national level) in consultation with all local and national </a:t>
            </a:r>
            <a:r>
              <a:rPr lang="en-GB" sz="1600" dirty="0" smtClean="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stakeholders.</a:t>
            </a:r>
          </a:p>
          <a:p>
            <a:pPr marL="342900" marR="0" lvl="0" indent="-342900">
              <a:lnSpc>
                <a:spcPct val="115000"/>
              </a:lnSpc>
              <a:spcBef>
                <a:spcPts val="0"/>
              </a:spcBef>
              <a:spcAft>
                <a:spcPts val="120"/>
              </a:spcAft>
              <a:buSzPts val="1000"/>
              <a:buFont typeface="Symbol" panose="05050102010706020507" pitchFamily="18" charset="2"/>
              <a:buChar char=""/>
              <a:tabLst>
                <a:tab pos="457200" algn="l"/>
              </a:tabLst>
            </a:pPr>
            <a:endParaRPr lang="en-GB" dirty="0">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20"/>
              </a:spcAft>
              <a:buSzPts val="1000"/>
              <a:buFont typeface="Symbol" panose="05050102010706020507" pitchFamily="18" charset="2"/>
              <a:buChar char=""/>
              <a:tabLst>
                <a:tab pos="457200" algn="l"/>
              </a:tabLst>
            </a:pPr>
            <a:r>
              <a:rPr lang="en-GB" sz="16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At national level, national objectives and targets are defined, local plans are integrated in a national strategy and mandate and resources are allocated for implementation.</a:t>
            </a:r>
            <a:endParaRPr lang="en-GB"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786871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9314" y="5341256"/>
            <a:ext cx="7184571" cy="555439"/>
          </a:xfrm>
        </p:spPr>
        <p:txBody>
          <a:bodyPr/>
          <a:lstStyle/>
          <a:p>
            <a:r>
              <a:rPr lang="en-GB" b="1" dirty="0"/>
              <a:t>Exclusive Economic Zone (EEZ) </a:t>
            </a:r>
            <a:r>
              <a:rPr lang="en-GB" dirty="0"/>
              <a:t>	</a:t>
            </a:r>
          </a:p>
        </p:txBody>
      </p:sp>
      <p:pic>
        <p:nvPicPr>
          <p:cNvPr id="6" name="Picture 2" descr="Exclusive Economic Zones of India"/>
          <p:cNvPicPr>
            <a:picLocks noChangeAspect="1" noChangeArrowheads="1"/>
          </p:cNvPicPr>
          <p:nvPr/>
        </p:nvPicPr>
        <p:blipFill rotWithShape="1">
          <a:blip r:embed="rId2">
            <a:extLst>
              <a:ext uri="{28A0092B-C50C-407E-A947-70E740481C1C}">
                <a14:useLocalDpi xmlns:a14="http://schemas.microsoft.com/office/drawing/2010/main" val="0"/>
              </a:ext>
            </a:extLst>
          </a:blip>
          <a:srcRect l="8345" t="18866" r="7916" b="4453"/>
          <a:stretch/>
        </p:blipFill>
        <p:spPr bwMode="auto">
          <a:xfrm>
            <a:off x="362856" y="207618"/>
            <a:ext cx="7097486" cy="49432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8839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467" y="357809"/>
            <a:ext cx="7132319" cy="571434"/>
          </a:xfrm>
        </p:spPr>
        <p:txBody>
          <a:bodyPr/>
          <a:lstStyle/>
          <a:p>
            <a:r>
              <a:rPr lang="en-US" b="1" dirty="0" smtClean="0"/>
              <a:t>Introduction: (Concepts)</a:t>
            </a:r>
            <a:endParaRPr lang="en-US" b="1" dirty="0"/>
          </a:p>
        </p:txBody>
      </p:sp>
      <p:sp>
        <p:nvSpPr>
          <p:cNvPr id="6" name="Content Placeholder 5"/>
          <p:cNvSpPr>
            <a:spLocks noGrp="1"/>
          </p:cNvSpPr>
          <p:nvPr>
            <p:ph sz="half" idx="1"/>
          </p:nvPr>
        </p:nvSpPr>
        <p:spPr>
          <a:xfrm>
            <a:off x="170953" y="1023806"/>
            <a:ext cx="8799443" cy="2479596"/>
          </a:xfrm>
        </p:spPr>
        <p:txBody>
          <a:bodyPr>
            <a:noAutofit/>
          </a:bodyPr>
          <a:lstStyle/>
          <a:p>
            <a:pPr marL="34290" indent="0" algn="just">
              <a:lnSpc>
                <a:spcPct val="100000"/>
              </a:lnSpc>
              <a:spcBef>
                <a:spcPts val="0"/>
              </a:spcBef>
              <a:buNone/>
            </a:pPr>
            <a:r>
              <a:rPr lang="en-US" sz="1800" dirty="0">
                <a:latin typeface="Times New Roman" panose="02020603050405020304" pitchFamily="18" charset="0"/>
                <a:cs typeface="Times New Roman" panose="02020603050405020304" pitchFamily="18" charset="0"/>
              </a:rPr>
              <a:t>The concept of EEZ was emerged for the economic purposes of the </a:t>
            </a:r>
            <a:r>
              <a:rPr lang="en-US" sz="1800" dirty="0" smtClean="0">
                <a:latin typeface="Times New Roman" panose="02020603050405020304" pitchFamily="18" charset="0"/>
                <a:cs typeface="Times New Roman" panose="02020603050405020304" pitchFamily="18" charset="0"/>
              </a:rPr>
              <a:t>coastal state</a:t>
            </a:r>
            <a:r>
              <a:rPr lang="en-US" sz="1800" dirty="0">
                <a:latin typeface="Times New Roman" panose="02020603050405020304" pitchFamily="18" charset="0"/>
                <a:cs typeface="Times New Roman" panose="02020603050405020304" pitchFamily="18" charset="0"/>
              </a:rPr>
              <a:t>. It was initiated by </a:t>
            </a:r>
            <a:r>
              <a:rPr lang="en-US" sz="1800" b="1" dirty="0">
                <a:latin typeface="Times New Roman" panose="02020603050405020304" pitchFamily="18" charset="0"/>
                <a:cs typeface="Times New Roman" panose="02020603050405020304" pitchFamily="18" charset="0"/>
              </a:rPr>
              <a:t>Kenya in 1972 </a:t>
            </a:r>
            <a:r>
              <a:rPr lang="en-US" sz="1800" dirty="0">
                <a:latin typeface="Times New Roman" panose="02020603050405020304" pitchFamily="18" charset="0"/>
                <a:cs typeface="Times New Roman" panose="02020603050405020304" pitchFamily="18" charset="0"/>
              </a:rPr>
              <a:t>at the </a:t>
            </a:r>
            <a:r>
              <a:rPr lang="en-US" sz="1800" u="sng" dirty="0">
                <a:latin typeface="Times New Roman" panose="02020603050405020304" pitchFamily="18" charset="0"/>
                <a:cs typeface="Times New Roman" panose="02020603050405020304" pitchFamily="18" charset="0"/>
              </a:rPr>
              <a:t>Geneva Session of the </a:t>
            </a:r>
            <a:r>
              <a:rPr lang="en-US" sz="1800" u="sng" dirty="0" smtClean="0">
                <a:latin typeface="Times New Roman" panose="02020603050405020304" pitchFamily="18" charset="0"/>
                <a:cs typeface="Times New Roman" panose="02020603050405020304" pitchFamily="18" charset="0"/>
              </a:rPr>
              <a:t>UN Committee </a:t>
            </a:r>
            <a:r>
              <a:rPr lang="en-US" sz="1800" dirty="0">
                <a:latin typeface="Times New Roman" panose="02020603050405020304" pitchFamily="18" charset="0"/>
                <a:cs typeface="Times New Roman" panose="02020603050405020304" pitchFamily="18" charset="0"/>
              </a:rPr>
              <a:t>on </a:t>
            </a:r>
            <a:r>
              <a:rPr lang="en-US" sz="1800" dirty="0" smtClean="0">
                <a:latin typeface="Times New Roman" panose="02020603050405020304" pitchFamily="18" charset="0"/>
                <a:cs typeface="Times New Roman" panose="02020603050405020304" pitchFamily="18" charset="0"/>
              </a:rPr>
              <a:t>“peaceful </a:t>
            </a:r>
            <a:r>
              <a:rPr lang="en-US" sz="1800" dirty="0">
                <a:latin typeface="Times New Roman" panose="02020603050405020304" pitchFamily="18" charset="0"/>
                <a:cs typeface="Times New Roman" panose="02020603050405020304" pitchFamily="18" charset="0"/>
              </a:rPr>
              <a:t>uses of the sea-bed and ocean floor beyond the limits </a:t>
            </a:r>
            <a:r>
              <a:rPr lang="en-US" sz="1800" dirty="0" smtClean="0">
                <a:latin typeface="Times New Roman" panose="02020603050405020304" pitchFamily="18" charset="0"/>
                <a:cs typeface="Times New Roman" panose="02020603050405020304" pitchFamily="18" charset="0"/>
              </a:rPr>
              <a:t>of national jurisdiction”.</a:t>
            </a:r>
          </a:p>
          <a:p>
            <a:pPr marL="34290" indent="0" algn="just">
              <a:lnSpc>
                <a:spcPct val="100000"/>
              </a:lnSpc>
              <a:spcBef>
                <a:spcPts val="0"/>
              </a:spcBef>
              <a:buNone/>
            </a:pPr>
            <a:endParaRPr lang="en-US" sz="1800" dirty="0">
              <a:latin typeface="Times New Roman" panose="02020603050405020304" pitchFamily="18" charset="0"/>
              <a:cs typeface="Times New Roman" panose="02020603050405020304" pitchFamily="18" charset="0"/>
            </a:endParaRPr>
          </a:p>
          <a:p>
            <a:pPr marL="34290" indent="0" algn="just">
              <a:lnSpc>
                <a:spcPct val="100000"/>
              </a:lnSpc>
              <a:spcBef>
                <a:spcPts val="0"/>
              </a:spcBef>
              <a:buNone/>
            </a:pPr>
            <a:r>
              <a:rPr lang="en-US" sz="1800" dirty="0" smtClean="0">
                <a:latin typeface="Times New Roman" panose="02020603050405020304" pitchFamily="18" charset="0"/>
                <a:cs typeface="Times New Roman" panose="02020603050405020304" pitchFamily="18" charset="0"/>
              </a:rPr>
              <a:t>EEZ </a:t>
            </a:r>
            <a:r>
              <a:rPr lang="en-US" sz="1800" dirty="0">
                <a:latin typeface="Times New Roman" panose="02020603050405020304" pitchFamily="18" charset="0"/>
                <a:cs typeface="Times New Roman" panose="02020603050405020304" pitchFamily="18" charset="0"/>
              </a:rPr>
              <a:t>was enshrined in the Article 55 of the UN Convention on Law of The Sea </a:t>
            </a:r>
            <a:r>
              <a:rPr lang="en-US" sz="1800" dirty="0" smtClean="0">
                <a:latin typeface="Times New Roman" panose="02020603050405020304" pitchFamily="18" charset="0"/>
                <a:cs typeface="Times New Roman" panose="02020603050405020304" pitchFamily="18" charset="0"/>
              </a:rPr>
              <a:t>1982.</a:t>
            </a:r>
          </a:p>
          <a:p>
            <a:pPr marL="34290" indent="0" algn="just">
              <a:lnSpc>
                <a:spcPct val="100000"/>
              </a:lnSpc>
              <a:spcBef>
                <a:spcPts val="0"/>
              </a:spcBef>
              <a:buNone/>
            </a:pPr>
            <a:endParaRPr lang="en-US" sz="1800" dirty="0" smtClean="0">
              <a:latin typeface="Times New Roman" panose="02020603050405020304" pitchFamily="18" charset="0"/>
              <a:cs typeface="Times New Roman" panose="02020603050405020304" pitchFamily="18" charset="0"/>
            </a:endParaRPr>
          </a:p>
          <a:p>
            <a:pPr marL="34290" indent="0" algn="just">
              <a:lnSpc>
                <a:spcPct val="100000"/>
              </a:lnSpc>
              <a:spcBef>
                <a:spcPts val="0"/>
              </a:spcBef>
              <a:buNone/>
            </a:pPr>
            <a:r>
              <a:rPr lang="en-US" sz="1800" b="1" dirty="0" smtClean="0">
                <a:latin typeface="Times New Roman" panose="02020603050405020304" pitchFamily="18" charset="0"/>
                <a:cs typeface="Times New Roman" panose="02020603050405020304" pitchFamily="18" charset="0"/>
              </a:rPr>
              <a:t>Aim: </a:t>
            </a:r>
            <a:r>
              <a:rPr lang="en-US" sz="1800" dirty="0" smtClean="0">
                <a:latin typeface="Times New Roman" panose="02020603050405020304" pitchFamily="18" charset="0"/>
                <a:cs typeface="Times New Roman" panose="02020603050405020304" pitchFamily="18" charset="0"/>
              </a:rPr>
              <a:t>An </a:t>
            </a:r>
            <a:r>
              <a:rPr lang="en-US" sz="1800" dirty="0">
                <a:latin typeface="Times New Roman" panose="02020603050405020304" pitchFamily="18" charset="0"/>
                <a:cs typeface="Times New Roman" panose="02020603050405020304" pitchFamily="18" charset="0"/>
              </a:rPr>
              <a:t>Exclusive Economic Zone is a sea-zone over which a coastal state has </a:t>
            </a:r>
            <a:r>
              <a:rPr lang="en-US" sz="1800" dirty="0" smtClean="0">
                <a:latin typeface="Times New Roman" panose="02020603050405020304" pitchFamily="18" charset="0"/>
                <a:cs typeface="Times New Roman" panose="02020603050405020304" pitchFamily="18" charset="0"/>
              </a:rPr>
              <a:t>a sovereign </a:t>
            </a:r>
            <a:r>
              <a:rPr lang="en-US" sz="1800" dirty="0">
                <a:latin typeface="Times New Roman" panose="02020603050405020304" pitchFamily="18" charset="0"/>
                <a:cs typeface="Times New Roman" panose="02020603050405020304" pitchFamily="18" charset="0"/>
              </a:rPr>
              <a:t>right to explore and exploit, conserve and manage its </a:t>
            </a:r>
            <a:r>
              <a:rPr lang="en-US" sz="1800" dirty="0" smtClean="0">
                <a:latin typeface="Times New Roman" panose="02020603050405020304" pitchFamily="18" charset="0"/>
                <a:cs typeface="Times New Roman" panose="02020603050405020304" pitchFamily="18" charset="0"/>
              </a:rPr>
              <a:t>natural resources</a:t>
            </a:r>
            <a:r>
              <a:rPr lang="en-US" sz="1800" dirty="0">
                <a:latin typeface="Times New Roman" panose="02020603050405020304" pitchFamily="18" charset="0"/>
                <a:cs typeface="Times New Roman" panose="02020603050405020304" pitchFamily="18" charset="0"/>
              </a:rPr>
              <a:t>.</a:t>
            </a:r>
            <a:endParaRPr lang="en-GB" sz="1800" dirty="0">
              <a:latin typeface="Times New Roman" panose="02020603050405020304" pitchFamily="18" charset="0"/>
              <a:cs typeface="Times New Roman" panose="02020603050405020304" pitchFamily="18" charset="0"/>
            </a:endParaRPr>
          </a:p>
        </p:txBody>
      </p:sp>
      <p:sp>
        <p:nvSpPr>
          <p:cNvPr id="7" name="Rectangle 6"/>
          <p:cNvSpPr/>
          <p:nvPr/>
        </p:nvSpPr>
        <p:spPr>
          <a:xfrm>
            <a:off x="503584" y="4462744"/>
            <a:ext cx="8640416" cy="1631216"/>
          </a:xfrm>
          <a:prstGeom prst="rect">
            <a:avLst/>
          </a:prstGeom>
        </p:spPr>
        <p:txBody>
          <a:bodyPr wrap="square">
            <a:spAutoFit/>
          </a:bodyPr>
          <a:lstStyle/>
          <a:p>
            <a:pPr algn="just"/>
            <a:r>
              <a:rPr lang="en-US" sz="2000" b="1" dirty="0">
                <a:latin typeface="Times New Roman" panose="02020603050405020304" pitchFamily="18" charset="0"/>
              </a:rPr>
              <a:t>According </a:t>
            </a:r>
            <a:r>
              <a:rPr lang="en-US" sz="2000" b="1" dirty="0">
                <a:latin typeface="TimesNewRomanPSMT"/>
              </a:rPr>
              <a:t>to Article 55 of the UN Convention on Law of The Sea 1982</a:t>
            </a:r>
            <a:r>
              <a:rPr lang="en-US" sz="2000" b="1" dirty="0" smtClean="0">
                <a:latin typeface="TimesNewRomanPSMT"/>
              </a:rPr>
              <a:t>,</a:t>
            </a:r>
          </a:p>
          <a:p>
            <a:pPr algn="just"/>
            <a:r>
              <a:rPr lang="en-US" sz="2000" i="1" dirty="0" smtClean="0">
                <a:latin typeface="Times New Roman" panose="02020603050405020304" pitchFamily="18" charset="0"/>
                <a:cs typeface="Times New Roman" panose="02020603050405020304" pitchFamily="18" charset="0"/>
              </a:rPr>
              <a:t> </a:t>
            </a:r>
            <a:r>
              <a:rPr lang="en-US" sz="2000" i="1" dirty="0">
                <a:latin typeface="Times New Roman" panose="02020603050405020304" pitchFamily="18" charset="0"/>
                <a:cs typeface="Times New Roman" panose="02020603050405020304" pitchFamily="18" charset="0"/>
              </a:rPr>
              <a:t>“</a:t>
            </a:r>
            <a:r>
              <a:rPr lang="en-US" sz="2000" i="1" dirty="0" smtClean="0">
                <a:latin typeface="Times New Roman" panose="02020603050405020304" pitchFamily="18" charset="0"/>
                <a:cs typeface="Times New Roman" panose="02020603050405020304" pitchFamily="18" charset="0"/>
              </a:rPr>
              <a:t>The Exclusive </a:t>
            </a:r>
            <a:r>
              <a:rPr lang="en-US" sz="2000" i="1" dirty="0">
                <a:latin typeface="Times New Roman" panose="02020603050405020304" pitchFamily="18" charset="0"/>
                <a:cs typeface="Times New Roman" panose="02020603050405020304" pitchFamily="18" charset="0"/>
              </a:rPr>
              <a:t>Economic Zone is an area beyond and adjacent to the territorial </a:t>
            </a:r>
            <a:r>
              <a:rPr lang="en-US" sz="2000" i="1" dirty="0" smtClean="0">
                <a:latin typeface="Times New Roman" panose="02020603050405020304" pitchFamily="18" charset="0"/>
                <a:cs typeface="Times New Roman" panose="02020603050405020304" pitchFamily="18" charset="0"/>
              </a:rPr>
              <a:t>sea, subject </a:t>
            </a:r>
            <a:r>
              <a:rPr lang="en-US" sz="2000" i="1" dirty="0">
                <a:latin typeface="Times New Roman" panose="02020603050405020304" pitchFamily="18" charset="0"/>
                <a:cs typeface="Times New Roman" panose="02020603050405020304" pitchFamily="18" charset="0"/>
              </a:rPr>
              <a:t>to the specific legal regime established in Part-V, under which the </a:t>
            </a:r>
            <a:r>
              <a:rPr lang="en-US" sz="2000" i="1" dirty="0" smtClean="0">
                <a:latin typeface="Times New Roman" panose="02020603050405020304" pitchFamily="18" charset="0"/>
                <a:cs typeface="Times New Roman" panose="02020603050405020304" pitchFamily="18" charset="0"/>
              </a:rPr>
              <a:t>rights and </a:t>
            </a:r>
            <a:r>
              <a:rPr lang="en-US" sz="2000" i="1" dirty="0">
                <a:latin typeface="Times New Roman" panose="02020603050405020304" pitchFamily="18" charset="0"/>
                <a:cs typeface="Times New Roman" panose="02020603050405020304" pitchFamily="18" charset="0"/>
              </a:rPr>
              <a:t>jurisdiction of the coastal states and the rights and freedom of other </a:t>
            </a:r>
            <a:r>
              <a:rPr lang="en-US" sz="2000" i="1" dirty="0" smtClean="0">
                <a:latin typeface="Times New Roman" panose="02020603050405020304" pitchFamily="18" charset="0"/>
                <a:cs typeface="Times New Roman" panose="02020603050405020304" pitchFamily="18" charset="0"/>
              </a:rPr>
              <a:t>states are </a:t>
            </a:r>
            <a:r>
              <a:rPr lang="en-US" sz="2000" i="1" dirty="0">
                <a:latin typeface="Times New Roman" panose="02020603050405020304" pitchFamily="18" charset="0"/>
                <a:cs typeface="Times New Roman" panose="02020603050405020304" pitchFamily="18" charset="0"/>
              </a:rPr>
              <a:t>government by the relevant provisions of this convention</a:t>
            </a:r>
            <a:r>
              <a:rPr lang="en-US" sz="2000" i="1" dirty="0" smtClean="0">
                <a:latin typeface="Times New Roman" panose="02020603050405020304" pitchFamily="18" charset="0"/>
                <a:cs typeface="Times New Roman" panose="02020603050405020304" pitchFamily="18" charset="0"/>
              </a:rPr>
              <a:t>.”</a:t>
            </a:r>
            <a:endParaRPr lang="en-GB" sz="2000" i="1" dirty="0">
              <a:latin typeface="Times New Roman" panose="02020603050405020304" pitchFamily="18" charset="0"/>
              <a:cs typeface="Times New Roman" panose="02020603050405020304" pitchFamily="18" charset="0"/>
            </a:endParaRPr>
          </a:p>
        </p:txBody>
      </p:sp>
      <p:sp>
        <p:nvSpPr>
          <p:cNvPr id="8" name="Title 1"/>
          <p:cNvSpPr txBox="1">
            <a:spLocks/>
          </p:cNvSpPr>
          <p:nvPr/>
        </p:nvSpPr>
        <p:spPr>
          <a:xfrm>
            <a:off x="250466" y="3851554"/>
            <a:ext cx="7132319" cy="571434"/>
          </a:xfrm>
          <a:prstGeom prst="rect">
            <a:avLst/>
          </a:prstGeom>
        </p:spPr>
        <p:txBody>
          <a:bodyPr vert="horz" lIns="91440" tIns="45720" rIns="91440" bIns="45720" rtlCol="0" anchor="b">
            <a:normAutofit/>
          </a:bodyPr>
          <a:lstStyle>
            <a:lvl1pPr algn="l" defTabSz="685800" rtl="0" eaLnBrk="1" latinLnBrk="0" hangingPunct="1">
              <a:lnSpc>
                <a:spcPct val="90000"/>
              </a:lnSpc>
              <a:spcBef>
                <a:spcPct val="0"/>
              </a:spcBef>
              <a:buNone/>
              <a:defRPr sz="2850" kern="1200">
                <a:solidFill>
                  <a:schemeClr val="accent2">
                    <a:lumMod val="50000"/>
                  </a:schemeClr>
                </a:solidFill>
                <a:latin typeface="+mj-lt"/>
                <a:ea typeface="+mj-ea"/>
                <a:cs typeface="+mj-cs"/>
              </a:defRPr>
            </a:lvl1pPr>
          </a:lstStyle>
          <a:p>
            <a:r>
              <a:rPr lang="en-US" b="1" dirty="0" smtClean="0"/>
              <a:t>Definition:</a:t>
            </a:r>
            <a:endParaRPr lang="en-US" b="1" dirty="0"/>
          </a:p>
        </p:txBody>
      </p:sp>
    </p:spTree>
    <p:extLst>
      <p:ext uri="{BB962C8B-B14F-4D97-AF65-F5344CB8AC3E}">
        <p14:creationId xmlns:p14="http://schemas.microsoft.com/office/powerpoint/2010/main" val="19520362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06017" y="108386"/>
            <a:ext cx="2040834" cy="377256"/>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sz="4500" b="0" kern="1200">
                <a:solidFill>
                  <a:schemeClr val="accent2">
                    <a:lumMod val="50000"/>
                  </a:schemeClr>
                </a:solidFill>
                <a:latin typeface="+mj-lt"/>
                <a:ea typeface="+mj-ea"/>
                <a:cs typeface="+mj-cs"/>
              </a:defRPr>
            </a:lvl1pPr>
          </a:lstStyle>
          <a:p>
            <a:r>
              <a:rPr lang="en-GB" sz="2000" b="1" dirty="0" smtClean="0"/>
              <a:t>Area </a:t>
            </a:r>
            <a:r>
              <a:rPr lang="en-GB" sz="2000" b="1" dirty="0"/>
              <a:t>of EEZ</a:t>
            </a:r>
            <a:endParaRPr lang="en-US" sz="2000" b="1" dirty="0"/>
          </a:p>
        </p:txBody>
      </p:sp>
      <p:sp>
        <p:nvSpPr>
          <p:cNvPr id="8" name="Rectangle 7"/>
          <p:cNvSpPr/>
          <p:nvPr/>
        </p:nvSpPr>
        <p:spPr>
          <a:xfrm>
            <a:off x="536474" y="416894"/>
            <a:ext cx="7971182" cy="3539430"/>
          </a:xfrm>
          <a:prstGeom prst="rect">
            <a:avLst/>
          </a:prstGeom>
        </p:spPr>
        <p:txBody>
          <a:bodyPr wrap="square">
            <a:spAutoFit/>
          </a:bodyPr>
          <a:lstStyle/>
          <a:p>
            <a:pPr marL="285750" indent="-285750">
              <a:buFont typeface="Wingdings" panose="05000000000000000000" pitchFamily="2" charset="2"/>
              <a:buChar char="Ø"/>
            </a:pPr>
            <a:r>
              <a:rPr lang="en-US" sz="1600" dirty="0">
                <a:latin typeface="Times New Roman" panose="02020603050405020304" pitchFamily="18" charset="0"/>
              </a:rPr>
              <a:t>The breadth of EEZ shall not exceed 200 nautical </a:t>
            </a:r>
            <a:r>
              <a:rPr lang="en-US" sz="1600" dirty="0" smtClean="0">
                <a:latin typeface="Times New Roman" panose="02020603050405020304" pitchFamily="18" charset="0"/>
              </a:rPr>
              <a:t>miles </a:t>
            </a:r>
            <a:r>
              <a:rPr lang="en-US" sz="1600" dirty="0">
                <a:solidFill>
                  <a:srgbClr val="000000"/>
                </a:solidFill>
                <a:latin typeface="Times New Roman" panose="02020603050405020304" pitchFamily="18" charset="0"/>
              </a:rPr>
              <a:t>(370 km)</a:t>
            </a:r>
            <a:r>
              <a:rPr lang="en-US" sz="1600" dirty="0" smtClean="0">
                <a:latin typeface="Times New Roman" panose="02020603050405020304" pitchFamily="18" charset="0"/>
              </a:rPr>
              <a:t> </a:t>
            </a:r>
            <a:r>
              <a:rPr lang="en-US" sz="1600" dirty="0">
                <a:latin typeface="Times New Roman" panose="02020603050405020304" pitchFamily="18" charset="0"/>
              </a:rPr>
              <a:t>from the base </a:t>
            </a:r>
            <a:r>
              <a:rPr lang="en-US" sz="1600" dirty="0" smtClean="0">
                <a:latin typeface="Times New Roman" panose="02020603050405020304" pitchFamily="18" charset="0"/>
              </a:rPr>
              <a:t>lines (</a:t>
            </a:r>
            <a:r>
              <a:rPr lang="en-GB" sz="1600" dirty="0">
                <a:solidFill>
                  <a:srgbClr val="000000"/>
                </a:solidFill>
                <a:latin typeface="Times New Roman" panose="02020603050405020304" pitchFamily="18" charset="0"/>
              </a:rPr>
              <a:t>coastline</a:t>
            </a:r>
            <a:r>
              <a:rPr lang="en-US" sz="1600" dirty="0" smtClean="0">
                <a:latin typeface="Times New Roman" panose="02020603050405020304" pitchFamily="18" charset="0"/>
              </a:rPr>
              <a:t>) </a:t>
            </a:r>
            <a:r>
              <a:rPr lang="en-US" sz="1600" dirty="0">
                <a:latin typeface="Times New Roman" panose="02020603050405020304" pitchFamily="18" charset="0"/>
              </a:rPr>
              <a:t>from which the breadth of the territorial sea is measured (ART.57 UNCLOS III </a:t>
            </a:r>
            <a:r>
              <a:rPr lang="en-GB" sz="1600" dirty="0">
                <a:latin typeface="Times New Roman" panose="02020603050405020304" pitchFamily="18" charset="0"/>
              </a:rPr>
              <a:t>1982</a:t>
            </a:r>
            <a:r>
              <a:rPr lang="en-GB" sz="1600" dirty="0" smtClean="0">
                <a:latin typeface="Times New Roman" panose="02020603050405020304" pitchFamily="18" charset="0"/>
              </a:rPr>
              <a:t>).</a:t>
            </a:r>
            <a:r>
              <a:rPr lang="en-GB" sz="1600" dirty="0" smtClean="0"/>
              <a:t> (</a:t>
            </a:r>
            <a:r>
              <a:rPr lang="en-US" sz="1600" dirty="0" smtClean="0">
                <a:solidFill>
                  <a:srgbClr val="000000"/>
                </a:solidFill>
                <a:latin typeface="Times New Roman" panose="02020603050405020304" pitchFamily="18" charset="0"/>
              </a:rPr>
              <a:t>Is </a:t>
            </a:r>
            <a:r>
              <a:rPr lang="en-US" sz="1600" dirty="0">
                <a:solidFill>
                  <a:srgbClr val="000000"/>
                </a:solidFill>
                <a:latin typeface="Times New Roman" panose="02020603050405020304" pitchFamily="18" charset="0"/>
              </a:rPr>
              <a:t>an area beyond to the territorial </a:t>
            </a:r>
            <a:r>
              <a:rPr lang="en-US" sz="1600" dirty="0" smtClean="0">
                <a:solidFill>
                  <a:srgbClr val="000000"/>
                </a:solidFill>
                <a:latin typeface="Times New Roman" panose="02020603050405020304" pitchFamily="18" charset="0"/>
              </a:rPr>
              <a:t>sea</a:t>
            </a:r>
            <a:r>
              <a:rPr lang="en-US" sz="1600" dirty="0">
                <a:solidFill>
                  <a:srgbClr val="000000"/>
                </a:solidFill>
                <a:latin typeface="Times New Roman" panose="02020603050405020304" pitchFamily="18" charset="0"/>
              </a:rPr>
              <a:t>)</a:t>
            </a:r>
            <a:endParaRPr lang="en-US" sz="1600" dirty="0" smtClean="0">
              <a:solidFill>
                <a:srgbClr val="000000"/>
              </a:solidFill>
              <a:latin typeface="Times New Roman" panose="02020603050405020304" pitchFamily="18" charset="0"/>
            </a:endParaRPr>
          </a:p>
          <a:p>
            <a:endParaRPr lang="en-US" sz="1600" dirty="0" smtClean="0">
              <a:solidFill>
                <a:srgbClr val="000000"/>
              </a:solidFill>
              <a:latin typeface="Times New Roman" panose="02020603050405020304" pitchFamily="18" charset="0"/>
            </a:endParaRPr>
          </a:p>
          <a:p>
            <a:pPr marL="285750" indent="-285750">
              <a:buFont typeface="Wingdings" panose="05000000000000000000" pitchFamily="2" charset="2"/>
              <a:buChar char="Ø"/>
            </a:pPr>
            <a:r>
              <a:rPr lang="en-US" sz="1600" dirty="0" smtClean="0">
                <a:solidFill>
                  <a:srgbClr val="000000"/>
                </a:solidFill>
                <a:latin typeface="Times New Roman" panose="02020603050405020304" pitchFamily="18" charset="0"/>
              </a:rPr>
              <a:t>Territorial </a:t>
            </a:r>
            <a:r>
              <a:rPr lang="en-US" sz="1600" dirty="0">
                <a:solidFill>
                  <a:srgbClr val="000000"/>
                </a:solidFill>
                <a:latin typeface="Times New Roman" panose="02020603050405020304" pitchFamily="18" charset="0"/>
              </a:rPr>
              <a:t>water ends at 12 </a:t>
            </a:r>
            <a:r>
              <a:rPr lang="en-US" sz="1600" dirty="0" err="1">
                <a:solidFill>
                  <a:srgbClr val="000000"/>
                </a:solidFill>
                <a:latin typeface="Times New Roman" panose="02020603050405020304" pitchFamily="18" charset="0"/>
              </a:rPr>
              <a:t>nmi</a:t>
            </a:r>
            <a:r>
              <a:rPr lang="en-US" sz="1600" dirty="0">
                <a:solidFill>
                  <a:srgbClr val="000000"/>
                </a:solidFill>
                <a:latin typeface="Times New Roman" panose="02020603050405020304" pitchFamily="18" charset="0"/>
              </a:rPr>
              <a:t> (22km) from the coastline</a:t>
            </a:r>
            <a:r>
              <a:rPr lang="en-US" sz="1600" dirty="0" smtClean="0">
                <a:solidFill>
                  <a:srgbClr val="000000"/>
                </a:solidFill>
                <a:latin typeface="Times New Roman" panose="02020603050405020304" pitchFamily="18" charset="0"/>
              </a:rPr>
              <a:t>.</a:t>
            </a:r>
          </a:p>
          <a:p>
            <a:pPr marL="285750" indent="-285750">
              <a:buFont typeface="Wingdings" panose="05000000000000000000" pitchFamily="2" charset="2"/>
              <a:buChar char="Ø"/>
            </a:pPr>
            <a:r>
              <a:rPr lang="en-US" sz="1600" dirty="0">
                <a:solidFill>
                  <a:srgbClr val="000000"/>
                </a:solidFill>
                <a:latin typeface="Times New Roman" panose="02020603050405020304" pitchFamily="18" charset="0"/>
              </a:rPr>
              <a:t>The EEZ does not include the territorial sea (Coast to 12 nm) and also does not include the continental shelf beyond 200 nautical miles. </a:t>
            </a:r>
            <a:endParaRPr lang="en-US" sz="1600" dirty="0" smtClean="0">
              <a:solidFill>
                <a:srgbClr val="000000"/>
              </a:solidFill>
              <a:latin typeface="Times New Roman" panose="02020603050405020304" pitchFamily="18" charset="0"/>
            </a:endParaRPr>
          </a:p>
          <a:p>
            <a:pPr marL="285750" indent="-285750">
              <a:buFont typeface="Wingdings" panose="05000000000000000000" pitchFamily="2" charset="2"/>
              <a:buChar char="Ø"/>
            </a:pPr>
            <a:r>
              <a:rPr lang="en-US" sz="1600" dirty="0" smtClean="0">
                <a:solidFill>
                  <a:srgbClr val="000000"/>
                </a:solidFill>
                <a:latin typeface="Times New Roman" panose="02020603050405020304" pitchFamily="18" charset="0"/>
              </a:rPr>
              <a:t>The </a:t>
            </a:r>
            <a:r>
              <a:rPr lang="en-US" sz="1600" dirty="0">
                <a:solidFill>
                  <a:srgbClr val="000000"/>
                </a:solidFill>
                <a:latin typeface="Times New Roman" panose="02020603050405020304" pitchFamily="18" charset="0"/>
              </a:rPr>
              <a:t>EEZ include the contiguous zone.</a:t>
            </a:r>
          </a:p>
          <a:p>
            <a:pPr marL="285750" indent="-285750">
              <a:buFont typeface="Wingdings" panose="05000000000000000000" pitchFamily="2" charset="2"/>
              <a:buChar char="Ø"/>
            </a:pPr>
            <a:r>
              <a:rPr lang="en-US" sz="1600" dirty="0" smtClean="0">
                <a:solidFill>
                  <a:srgbClr val="000000"/>
                </a:solidFill>
                <a:latin typeface="Times New Roman" panose="02020603050405020304" pitchFamily="18" charset="0"/>
              </a:rPr>
              <a:t>The </a:t>
            </a:r>
            <a:r>
              <a:rPr lang="en-US" sz="1600" b="1" dirty="0">
                <a:solidFill>
                  <a:srgbClr val="000000"/>
                </a:solidFill>
                <a:latin typeface="Times New Roman" panose="02020603050405020304" pitchFamily="18" charset="0"/>
              </a:rPr>
              <a:t>contiguous zone </a:t>
            </a:r>
            <a:r>
              <a:rPr lang="en-US" sz="1600" dirty="0">
                <a:solidFill>
                  <a:srgbClr val="000000"/>
                </a:solidFill>
                <a:latin typeface="Times New Roman" panose="02020603050405020304" pitchFamily="18" charset="0"/>
              </a:rPr>
              <a:t>is a band of water that goes from </a:t>
            </a:r>
            <a:r>
              <a:rPr lang="en-US" sz="1600" dirty="0" smtClean="0">
                <a:solidFill>
                  <a:srgbClr val="000000"/>
                </a:solidFill>
                <a:latin typeface="Times New Roman" panose="02020603050405020304" pitchFamily="18" charset="0"/>
              </a:rPr>
              <a:t>the outer </a:t>
            </a:r>
            <a:r>
              <a:rPr lang="en-US" sz="1600" dirty="0">
                <a:solidFill>
                  <a:srgbClr val="000000"/>
                </a:solidFill>
                <a:latin typeface="Times New Roman" panose="02020603050405020304" pitchFamily="18" charset="0"/>
              </a:rPr>
              <a:t>edge of the territorial sea to up to 24 nautical miles</a:t>
            </a:r>
            <a:r>
              <a:rPr lang="en-US" sz="1600" dirty="0" smtClean="0">
                <a:solidFill>
                  <a:srgbClr val="000000"/>
                </a:solidFill>
                <a:latin typeface="Times New Roman" panose="02020603050405020304" pitchFamily="18" charset="0"/>
              </a:rPr>
              <a:t>.</a:t>
            </a:r>
          </a:p>
          <a:p>
            <a:pPr marL="285750" indent="-285750" algn="just">
              <a:buFont typeface="Wingdings" panose="05000000000000000000" pitchFamily="2" charset="2"/>
              <a:buChar char="Ø"/>
            </a:pPr>
            <a:r>
              <a:rPr lang="en-US" sz="1600" dirty="0">
                <a:solidFill>
                  <a:srgbClr val="000000"/>
                </a:solidFill>
                <a:latin typeface="Times New Roman" panose="02020603050405020304" pitchFamily="18" charset="0"/>
              </a:rPr>
              <a:t>Within the EEZ, the country has rights over natural resources. The country has jurisdiction over some activities for the reasons of environmental protection, among </a:t>
            </a:r>
            <a:r>
              <a:rPr lang="en-US" sz="1600" dirty="0" smtClean="0">
                <a:solidFill>
                  <a:srgbClr val="000000"/>
                </a:solidFill>
                <a:latin typeface="Times New Roman" panose="02020603050405020304" pitchFamily="18" charset="0"/>
              </a:rPr>
              <a:t>others.</a:t>
            </a:r>
          </a:p>
          <a:p>
            <a:pPr marL="285750" indent="-285750" algn="just">
              <a:buFont typeface="Wingdings" panose="05000000000000000000" pitchFamily="2" charset="2"/>
              <a:buChar char="Ø"/>
            </a:pPr>
            <a:r>
              <a:rPr lang="en-US" sz="1600" dirty="0" smtClean="0">
                <a:solidFill>
                  <a:srgbClr val="000000"/>
                </a:solidFill>
                <a:latin typeface="Times New Roman" panose="02020603050405020304" pitchFamily="18" charset="0"/>
              </a:rPr>
              <a:t>It </a:t>
            </a:r>
            <a:r>
              <a:rPr lang="en-US" sz="1600" dirty="0">
                <a:solidFill>
                  <a:srgbClr val="000000"/>
                </a:solidFill>
                <a:latin typeface="Times New Roman" panose="02020603050405020304" pitchFamily="18" charset="0"/>
              </a:rPr>
              <a:t>also has to respect the rights of other countries in the EEZ such as the freedom </a:t>
            </a:r>
            <a:r>
              <a:rPr lang="en-US" sz="1600" dirty="0" smtClean="0">
                <a:solidFill>
                  <a:srgbClr val="000000"/>
                </a:solidFill>
                <a:latin typeface="Times New Roman" panose="02020603050405020304" pitchFamily="18" charset="0"/>
              </a:rPr>
              <a:t>of navigation.</a:t>
            </a:r>
            <a:endParaRPr lang="en-US" sz="1600" dirty="0">
              <a:solidFill>
                <a:srgbClr val="000000"/>
              </a:solidFill>
              <a:latin typeface="Times New Roman" panose="02020603050405020304" pitchFamily="18" charset="0"/>
            </a:endParaRPr>
          </a:p>
        </p:txBody>
      </p:sp>
      <p:pic>
        <p:nvPicPr>
          <p:cNvPr id="9" name="Picture 8"/>
          <p:cNvPicPr>
            <a:picLocks noChangeAspect="1"/>
          </p:cNvPicPr>
          <p:nvPr/>
        </p:nvPicPr>
        <p:blipFill>
          <a:blip r:embed="rId2"/>
          <a:stretch>
            <a:fillRect/>
          </a:stretch>
        </p:blipFill>
        <p:spPr>
          <a:xfrm>
            <a:off x="3067640" y="3812442"/>
            <a:ext cx="5870473" cy="3045558"/>
          </a:xfrm>
          <a:prstGeom prst="rect">
            <a:avLst/>
          </a:prstGeom>
        </p:spPr>
      </p:pic>
    </p:spTree>
    <p:extLst>
      <p:ext uri="{BB962C8B-B14F-4D97-AF65-F5344CB8AC3E}">
        <p14:creationId xmlns:p14="http://schemas.microsoft.com/office/powerpoint/2010/main" val="22550575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Picture 2" descr="EEZ"/>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958" y="258724"/>
            <a:ext cx="8845742" cy="4497541"/>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147958" y="4914982"/>
            <a:ext cx="4086375" cy="400110"/>
          </a:xfrm>
          <a:prstGeom prst="rect">
            <a:avLst/>
          </a:prstGeom>
        </p:spPr>
        <p:txBody>
          <a:bodyPr wrap="none">
            <a:spAutoFit/>
          </a:bodyPr>
          <a:lstStyle/>
          <a:p>
            <a:pPr algn="just"/>
            <a:r>
              <a:rPr lang="en-US" sz="2000" b="1" u="sng" dirty="0">
                <a:solidFill>
                  <a:srgbClr val="813588"/>
                </a:solidFill>
                <a:latin typeface="Roboto"/>
              </a:rPr>
              <a:t>Rights of the country in the EEZ</a:t>
            </a:r>
            <a:endParaRPr lang="en-US" sz="2000" b="1" i="0" u="sng" dirty="0">
              <a:solidFill>
                <a:srgbClr val="813588"/>
              </a:solidFill>
              <a:effectLst/>
              <a:latin typeface="Roboto"/>
            </a:endParaRPr>
          </a:p>
        </p:txBody>
      </p:sp>
      <p:sp>
        <p:nvSpPr>
          <p:cNvPr id="7" name="Rectangle 6"/>
          <p:cNvSpPr/>
          <p:nvPr/>
        </p:nvSpPr>
        <p:spPr>
          <a:xfrm>
            <a:off x="383142" y="5279231"/>
            <a:ext cx="8375374" cy="1323439"/>
          </a:xfrm>
          <a:prstGeom prst="rect">
            <a:avLst/>
          </a:prstGeom>
        </p:spPr>
        <p:txBody>
          <a:bodyPr wrap="square">
            <a:spAutoFit/>
          </a:bodyPr>
          <a:lstStyle/>
          <a:p>
            <a:pPr marL="285750" indent="-285750">
              <a:buFont typeface="Wingdings" panose="05000000000000000000" pitchFamily="2" charset="2"/>
              <a:buChar char="ü"/>
            </a:pPr>
            <a:r>
              <a:rPr lang="en-US" sz="1600" dirty="0"/>
              <a:t>Explore and exploit, conserve and manage the natural resources (living or non-living).</a:t>
            </a:r>
          </a:p>
          <a:p>
            <a:pPr marL="285750" indent="-285750">
              <a:buFont typeface="Wingdings" panose="05000000000000000000" pitchFamily="2" charset="2"/>
              <a:buChar char="ü"/>
            </a:pPr>
            <a:r>
              <a:rPr lang="en-US" sz="1600" dirty="0"/>
              <a:t>Produce energy from wind, currents and water.</a:t>
            </a:r>
          </a:p>
          <a:p>
            <a:pPr marL="285750" indent="-285750">
              <a:buFont typeface="Wingdings" panose="05000000000000000000" pitchFamily="2" charset="2"/>
              <a:buChar char="ü"/>
            </a:pPr>
            <a:r>
              <a:rPr lang="en-US" sz="1600" dirty="0"/>
              <a:t>Establish and use artificial islands, structures and installations.</a:t>
            </a:r>
          </a:p>
          <a:p>
            <a:pPr marL="285750" indent="-285750">
              <a:buFont typeface="Wingdings" panose="05000000000000000000" pitchFamily="2" charset="2"/>
              <a:buChar char="ü"/>
            </a:pPr>
            <a:r>
              <a:rPr lang="en-US" sz="1600" dirty="0"/>
              <a:t>Conduct marine scientific research.</a:t>
            </a:r>
          </a:p>
          <a:p>
            <a:pPr marL="285750" indent="-285750">
              <a:buFont typeface="Wingdings" panose="05000000000000000000" pitchFamily="2" charset="2"/>
              <a:buChar char="ü"/>
            </a:pPr>
            <a:r>
              <a:rPr lang="en-US" sz="1600" dirty="0"/>
              <a:t>Protect and preserve the marine environment.</a:t>
            </a:r>
            <a:endParaRPr lang="en-GB" sz="1600" dirty="0"/>
          </a:p>
        </p:txBody>
      </p:sp>
      <p:sp>
        <p:nvSpPr>
          <p:cNvPr id="3" name="Text Placeholder 2"/>
          <p:cNvSpPr>
            <a:spLocks noGrp="1"/>
          </p:cNvSpPr>
          <p:nvPr>
            <p:ph type="body" idx="1"/>
          </p:nvPr>
        </p:nvSpPr>
        <p:spPr>
          <a:xfrm>
            <a:off x="7008059" y="4756265"/>
            <a:ext cx="2395692" cy="310579"/>
          </a:xfrm>
        </p:spPr>
        <p:txBody>
          <a:bodyPr>
            <a:normAutofit/>
          </a:bodyPr>
          <a:lstStyle/>
          <a:p>
            <a:r>
              <a:rPr lang="en-US" sz="1200" cap="none" dirty="0" smtClean="0">
                <a:solidFill>
                  <a:srgbClr val="002060"/>
                </a:solidFill>
                <a:latin typeface="Times New Roman" panose="02020603050405020304" pitchFamily="18" charset="0"/>
                <a:cs typeface="Times New Roman" panose="02020603050405020304" pitchFamily="18" charset="0"/>
              </a:rPr>
              <a:t>Source: </a:t>
            </a:r>
            <a:r>
              <a:rPr lang="en-US" sz="1200" cap="none" dirty="0" err="1" smtClean="0">
                <a:solidFill>
                  <a:srgbClr val="002060"/>
                </a:solidFill>
                <a:latin typeface="Times New Roman" panose="02020603050405020304" pitchFamily="18" charset="0"/>
                <a:cs typeface="Times New Roman" panose="02020603050405020304" pitchFamily="18" charset="0"/>
              </a:rPr>
              <a:t>byju’s.com</a:t>
            </a:r>
            <a:r>
              <a:rPr lang="en-US" sz="1200" cap="none" dirty="0" smtClean="0">
                <a:solidFill>
                  <a:srgbClr val="002060"/>
                </a:solidFill>
                <a:latin typeface="Times New Roman" panose="02020603050405020304" pitchFamily="18" charset="0"/>
                <a:cs typeface="Times New Roman" panose="02020603050405020304" pitchFamily="18" charset="0"/>
              </a:rPr>
              <a:t>/ UPSC</a:t>
            </a:r>
            <a:endParaRPr lang="en-GB" sz="1200" cap="none" dirty="0">
              <a:solidFill>
                <a:srgbClr val="002060"/>
              </a:solidFill>
              <a:latin typeface="Times New Roman" panose="02020603050405020304" pitchFamily="18" charset="0"/>
              <a:cs typeface="Times New Roman" panose="02020603050405020304" pitchFamily="18" charset="0"/>
            </a:endParaRPr>
          </a:p>
        </p:txBody>
      </p:sp>
      <p:sp>
        <p:nvSpPr>
          <p:cNvPr id="8" name="Rectangle 7"/>
          <p:cNvSpPr/>
          <p:nvPr/>
        </p:nvSpPr>
        <p:spPr>
          <a:xfrm>
            <a:off x="1511311" y="134045"/>
            <a:ext cx="1359668" cy="338554"/>
          </a:xfrm>
          <a:prstGeom prst="rect">
            <a:avLst/>
          </a:prstGeom>
        </p:spPr>
        <p:txBody>
          <a:bodyPr wrap="none">
            <a:spAutoFit/>
          </a:bodyPr>
          <a:lstStyle/>
          <a:p>
            <a:r>
              <a:rPr lang="en-GB" sz="1600" b="1" dirty="0" smtClean="0">
                <a:latin typeface="Agency FB" panose="020B0503020202020204" pitchFamily="34" charset="0"/>
              </a:rPr>
              <a:t>Contiguous zone </a:t>
            </a:r>
            <a:endParaRPr lang="en-GB" sz="1600" b="1" dirty="0">
              <a:latin typeface="Agency FB" panose="020B0503020202020204" pitchFamily="34" charset="0"/>
            </a:endParaRPr>
          </a:p>
        </p:txBody>
      </p:sp>
    </p:spTree>
    <p:extLst>
      <p:ext uri="{BB962C8B-B14F-4D97-AF65-F5344CB8AC3E}">
        <p14:creationId xmlns:p14="http://schemas.microsoft.com/office/powerpoint/2010/main" val="4213848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497251" y="21754"/>
            <a:ext cx="2333706" cy="511614"/>
          </a:xfrm>
        </p:spPr>
        <p:txBody>
          <a:bodyPr>
            <a:normAutofit/>
          </a:bodyPr>
          <a:lstStyle/>
          <a:p>
            <a:pPr algn="ctr"/>
            <a:r>
              <a:rPr lang="en-GB" sz="2800" b="1" dirty="0" smtClean="0">
                <a:latin typeface="Times New Roman" panose="02020603050405020304" pitchFamily="18" charset="0"/>
              </a:rPr>
              <a:t>EEZ India:</a:t>
            </a:r>
            <a:endParaRPr lang="en-GB" sz="2800" dirty="0"/>
          </a:p>
        </p:txBody>
      </p:sp>
      <p:sp>
        <p:nvSpPr>
          <p:cNvPr id="11" name="Rectangle 10"/>
          <p:cNvSpPr/>
          <p:nvPr/>
        </p:nvSpPr>
        <p:spPr>
          <a:xfrm>
            <a:off x="635874" y="489163"/>
            <a:ext cx="8349329" cy="1200329"/>
          </a:xfrm>
          <a:prstGeom prst="rect">
            <a:avLst/>
          </a:prstGeom>
        </p:spPr>
        <p:txBody>
          <a:bodyPr wrap="square">
            <a:spAutoFit/>
          </a:bodyPr>
          <a:lstStyle/>
          <a:p>
            <a:r>
              <a:rPr lang="en-US" dirty="0">
                <a:latin typeface="Times New Roman" panose="02020603050405020304" pitchFamily="18" charset="0"/>
              </a:rPr>
              <a:t>According to Sec.7 of the Territorial Waters Conventional Shelf Exclusive</a:t>
            </a:r>
          </a:p>
          <a:p>
            <a:r>
              <a:rPr lang="en-US" dirty="0">
                <a:latin typeface="Times New Roman" panose="02020603050405020304" pitchFamily="18" charset="0"/>
              </a:rPr>
              <a:t>Economic Zone and Maritime Zones Act 1976, the breadth of EEZ is 200</a:t>
            </a:r>
          </a:p>
          <a:p>
            <a:r>
              <a:rPr lang="en-US" dirty="0">
                <a:latin typeface="Times New Roman" panose="02020603050405020304" pitchFamily="18" charset="0"/>
              </a:rPr>
              <a:t>nautical miles. The Central Government by notification in Official Gazette may</a:t>
            </a:r>
          </a:p>
          <a:p>
            <a:r>
              <a:rPr lang="en-GB" dirty="0">
                <a:latin typeface="Times New Roman" panose="02020603050405020304" pitchFamily="18" charset="0"/>
              </a:rPr>
              <a:t>alter the breadth.</a:t>
            </a:r>
            <a:endParaRPr lang="en-GB" dirty="0"/>
          </a:p>
        </p:txBody>
      </p:sp>
      <p:sp>
        <p:nvSpPr>
          <p:cNvPr id="2" name="Rectangle 1"/>
          <p:cNvSpPr/>
          <p:nvPr/>
        </p:nvSpPr>
        <p:spPr>
          <a:xfrm>
            <a:off x="276973" y="1738449"/>
            <a:ext cx="8163340" cy="1754326"/>
          </a:xfrm>
          <a:prstGeom prst="rect">
            <a:avLst/>
          </a:prstGeom>
        </p:spPr>
        <p:txBody>
          <a:bodyPr wrap="square">
            <a:spAutoFit/>
          </a:bodyPr>
          <a:lstStyle/>
          <a:p>
            <a:pPr marL="285750" indent="-285750" algn="just">
              <a:buFont typeface="Wingdings" panose="05000000000000000000" pitchFamily="2" charset="2"/>
              <a:buChar char="ü"/>
            </a:pPr>
            <a:r>
              <a:rPr lang="en-US" dirty="0">
                <a:latin typeface="Times New Roman" panose="02020603050405020304" pitchFamily="18" charset="0"/>
              </a:rPr>
              <a:t>By the early eighties India obtained a wide </a:t>
            </a:r>
            <a:r>
              <a:rPr lang="en-US" b="1" dirty="0">
                <a:latin typeface="Times New Roman" panose="02020603050405020304" pitchFamily="18" charset="0"/>
              </a:rPr>
              <a:t>EEZ </a:t>
            </a:r>
            <a:r>
              <a:rPr lang="en-US" dirty="0">
                <a:latin typeface="Times New Roman" panose="02020603050405020304" pitchFamily="18" charset="0"/>
              </a:rPr>
              <a:t>of about</a:t>
            </a:r>
            <a:r>
              <a:rPr lang="en-US" b="1" dirty="0">
                <a:latin typeface="Times New Roman" panose="02020603050405020304" pitchFamily="18" charset="0"/>
              </a:rPr>
              <a:t> </a:t>
            </a:r>
            <a:r>
              <a:rPr lang="en-US" b="1" dirty="0" smtClean="0">
                <a:latin typeface="Times New Roman" panose="02020603050405020304" pitchFamily="18" charset="0"/>
              </a:rPr>
              <a:t>2.0134 million sq.km.</a:t>
            </a:r>
            <a:r>
              <a:rPr lang="en-US" dirty="0" smtClean="0">
                <a:latin typeface="Times New Roman" panose="02020603050405020304" pitchFamily="18" charset="0"/>
              </a:rPr>
              <a:t> </a:t>
            </a:r>
            <a:r>
              <a:rPr lang="en-US" dirty="0">
                <a:latin typeface="Times New Roman" panose="02020603050405020304" pitchFamily="18" charset="0"/>
              </a:rPr>
              <a:t>in the sea all along </a:t>
            </a:r>
            <a:r>
              <a:rPr lang="en-US" b="1" dirty="0">
                <a:latin typeface="Times New Roman" panose="02020603050405020304" pitchFamily="18" charset="0"/>
              </a:rPr>
              <a:t>7500 km</a:t>
            </a:r>
            <a:r>
              <a:rPr lang="en-US" dirty="0">
                <a:latin typeface="Times New Roman" panose="02020603050405020304" pitchFamily="18" charset="0"/>
              </a:rPr>
              <a:t> long coastline.</a:t>
            </a:r>
          </a:p>
          <a:p>
            <a:pPr algn="just"/>
            <a:r>
              <a:rPr lang="en-US" dirty="0">
                <a:latin typeface="Wingdings" panose="05000000000000000000" pitchFamily="2" charset="2"/>
              </a:rPr>
              <a:t></a:t>
            </a:r>
            <a:r>
              <a:rPr lang="en-US" dirty="0">
                <a:latin typeface="Times New Roman" panose="02020603050405020304" pitchFamily="18" charset="0"/>
              </a:rPr>
              <a:t>The living and nonliving resources in this zone measured about </a:t>
            </a:r>
            <a:r>
              <a:rPr lang="en-US" dirty="0" smtClean="0">
                <a:latin typeface="Times New Roman" panose="02020603050405020304" pitchFamily="18" charset="0"/>
              </a:rPr>
              <a:t>two third </a:t>
            </a:r>
            <a:r>
              <a:rPr lang="en-GB" dirty="0" smtClean="0">
                <a:latin typeface="Times New Roman" panose="02020603050405020304" pitchFamily="18" charset="0"/>
              </a:rPr>
              <a:t>of </a:t>
            </a:r>
            <a:r>
              <a:rPr lang="en-GB" dirty="0">
                <a:latin typeface="Times New Roman" panose="02020603050405020304" pitchFamily="18" charset="0"/>
              </a:rPr>
              <a:t>country.</a:t>
            </a:r>
          </a:p>
          <a:p>
            <a:pPr algn="just"/>
            <a:r>
              <a:rPr lang="en-US" dirty="0">
                <a:latin typeface="Wingdings" panose="05000000000000000000" pitchFamily="2" charset="2"/>
              </a:rPr>
              <a:t></a:t>
            </a:r>
            <a:r>
              <a:rPr lang="en-US" dirty="0">
                <a:latin typeface="Times New Roman" panose="02020603050405020304" pitchFamily="18" charset="0"/>
              </a:rPr>
              <a:t>Trading and transport facilities navigated through area.</a:t>
            </a:r>
          </a:p>
          <a:p>
            <a:pPr algn="just"/>
            <a:r>
              <a:rPr lang="en-US" dirty="0">
                <a:latin typeface="Wingdings" panose="05000000000000000000" pitchFamily="2" charset="2"/>
              </a:rPr>
              <a:t></a:t>
            </a:r>
            <a:r>
              <a:rPr lang="en-US" dirty="0">
                <a:latin typeface="Times New Roman" panose="02020603050405020304" pitchFamily="18" charset="0"/>
              </a:rPr>
              <a:t>Millions of people living along the coastline are directly influenced </a:t>
            </a:r>
            <a:r>
              <a:rPr lang="en-US" dirty="0" smtClean="0">
                <a:latin typeface="Times New Roman" panose="02020603050405020304" pitchFamily="18" charset="0"/>
              </a:rPr>
              <a:t>by </a:t>
            </a:r>
            <a:r>
              <a:rPr lang="en-GB" dirty="0" smtClean="0">
                <a:latin typeface="Times New Roman" panose="02020603050405020304" pitchFamily="18" charset="0"/>
              </a:rPr>
              <a:t>oceanography </a:t>
            </a:r>
            <a:r>
              <a:rPr lang="en-GB" dirty="0">
                <a:latin typeface="Times New Roman" panose="02020603050405020304" pitchFamily="18" charset="0"/>
              </a:rPr>
              <a:t>of the EEZ.</a:t>
            </a:r>
            <a:endParaRPr lang="en-GB" dirty="0"/>
          </a:p>
        </p:txBody>
      </p:sp>
      <p:pic>
        <p:nvPicPr>
          <p:cNvPr id="2050" name="Picture 2" descr="Exclusive Economic Zones of India"/>
          <p:cNvPicPr>
            <a:picLocks noChangeAspect="1" noChangeArrowheads="1"/>
          </p:cNvPicPr>
          <p:nvPr/>
        </p:nvPicPr>
        <p:blipFill rotWithShape="1">
          <a:blip r:embed="rId2">
            <a:extLst>
              <a:ext uri="{28A0092B-C50C-407E-A947-70E740481C1C}">
                <a14:useLocalDpi xmlns:a14="http://schemas.microsoft.com/office/drawing/2010/main" val="0"/>
              </a:ext>
            </a:extLst>
          </a:blip>
          <a:srcRect l="8345" t="18866" r="7916" b="4453"/>
          <a:stretch/>
        </p:blipFill>
        <p:spPr bwMode="auto">
          <a:xfrm>
            <a:off x="4358643" y="3525079"/>
            <a:ext cx="4785357" cy="3332922"/>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58056" y="3598791"/>
            <a:ext cx="4147932" cy="2893100"/>
          </a:xfrm>
          <a:prstGeom prst="rect">
            <a:avLst/>
          </a:prstGeom>
          <a:solidFill>
            <a:schemeClr val="accent4">
              <a:lumMod val="40000"/>
              <a:lumOff val="60000"/>
            </a:schemeClr>
          </a:solidFill>
          <a:ln w="57150">
            <a:solidFill>
              <a:schemeClr val="tx1"/>
            </a:solidFill>
          </a:ln>
        </p:spPr>
        <p:txBody>
          <a:bodyPr wrap="square">
            <a:spAutoFit/>
          </a:bodyPr>
          <a:lstStyle/>
          <a:p>
            <a:pPr algn="just"/>
            <a:r>
              <a:rPr lang="en-US" dirty="0">
                <a:latin typeface="Times New Roman" panose="02020603050405020304" pitchFamily="18" charset="0"/>
                <a:cs typeface="Times New Roman" panose="02020603050405020304" pitchFamily="18" charset="0"/>
              </a:rPr>
              <a:t>Marine fish production in India has been continuously increased from </a:t>
            </a:r>
            <a:r>
              <a:rPr lang="en-US" dirty="0" smtClean="0">
                <a:latin typeface="Times New Roman" panose="02020603050405020304" pitchFamily="18" charset="0"/>
                <a:cs typeface="Times New Roman" panose="02020603050405020304" pitchFamily="18" charset="0"/>
              </a:rPr>
              <a:t>0.58 mil </a:t>
            </a:r>
            <a:r>
              <a:rPr lang="en-US" dirty="0" err="1">
                <a:latin typeface="Times New Roman" panose="02020603050405020304" pitchFamily="18" charset="0"/>
                <a:cs typeface="Times New Roman" panose="02020603050405020304" pitchFamily="18" charset="0"/>
              </a:rPr>
              <a:t>tonnes</a:t>
            </a:r>
            <a:r>
              <a:rPr lang="en-US" dirty="0">
                <a:latin typeface="Times New Roman" panose="02020603050405020304" pitchFamily="18" charset="0"/>
                <a:cs typeface="Times New Roman" panose="02020603050405020304" pitchFamily="18" charset="0"/>
              </a:rPr>
              <a:t> in 1950 to 3.94 million </a:t>
            </a:r>
            <a:r>
              <a:rPr lang="en-US" dirty="0" err="1">
                <a:latin typeface="Times New Roman" panose="02020603050405020304" pitchFamily="18" charset="0"/>
                <a:cs typeface="Times New Roman" panose="02020603050405020304" pitchFamily="18" charset="0"/>
              </a:rPr>
              <a:t>tonnes</a:t>
            </a:r>
            <a:r>
              <a:rPr lang="en-US" dirty="0">
                <a:latin typeface="Times New Roman" panose="02020603050405020304" pitchFamily="18" charset="0"/>
                <a:cs typeface="Times New Roman" panose="02020603050405020304" pitchFamily="18" charset="0"/>
              </a:rPr>
              <a:t> in 2012. The estimated marine fishery potential of India EEZ was 3.93 million </a:t>
            </a:r>
            <a:r>
              <a:rPr lang="en-US" dirty="0" err="1">
                <a:latin typeface="Times New Roman" panose="02020603050405020304" pitchFamily="18" charset="0"/>
                <a:cs typeface="Times New Roman" panose="02020603050405020304" pitchFamily="18" charset="0"/>
              </a:rPr>
              <a:t>tonnes</a:t>
            </a:r>
            <a:r>
              <a:rPr lang="en-US" dirty="0">
                <a:latin typeface="Times New Roman" panose="02020603050405020304" pitchFamily="18" charset="0"/>
                <a:cs typeface="Times New Roman" panose="02020603050405020304" pitchFamily="18" charset="0"/>
              </a:rPr>
              <a:t> and has now been revalidated by working group constituted by Govt. of India and now the potential marine fishery resources in Indian EEZ at 4.41 million </a:t>
            </a:r>
            <a:r>
              <a:rPr lang="en-US" dirty="0" err="1">
                <a:latin typeface="Times New Roman" panose="02020603050405020304" pitchFamily="18" charset="0"/>
                <a:cs typeface="Times New Roman" panose="02020603050405020304" pitchFamily="18" charset="0"/>
              </a:rPr>
              <a:t>tonnes</a:t>
            </a:r>
            <a:r>
              <a:rPr lang="en-US" dirty="0" smtClean="0">
                <a:latin typeface="Times New Roman" panose="02020603050405020304" pitchFamily="18" charset="0"/>
                <a:cs typeface="Times New Roman" panose="02020603050405020304" pitchFamily="18" charset="0"/>
              </a:rPr>
              <a:t>. </a:t>
            </a:r>
            <a:r>
              <a:rPr lang="en-US" sz="1200" dirty="0" smtClean="0">
                <a:latin typeface="Times New Roman" panose="02020603050405020304" pitchFamily="18" charset="0"/>
                <a:cs typeface="Times New Roman" panose="02020603050405020304" pitchFamily="18" charset="0"/>
              </a:rPr>
              <a:t>(CMFRI, INDIA)</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7268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cean 16x9">
  <a:themeElements>
    <a:clrScheme name="Ocean">
      <a:dk1>
        <a:sysClr val="windowText" lastClr="000000"/>
      </a:dk1>
      <a:lt1>
        <a:sysClr val="window" lastClr="FFFFFF"/>
      </a:lt1>
      <a:dk2>
        <a:srgbClr val="323232"/>
      </a:dk2>
      <a:lt2>
        <a:srgbClr val="E3DED1"/>
      </a:lt2>
      <a:accent1>
        <a:srgbClr val="4557A1"/>
      </a:accent1>
      <a:accent2>
        <a:srgbClr val="3691AA"/>
      </a:accent2>
      <a:accent3>
        <a:srgbClr val="893768"/>
      </a:accent3>
      <a:accent4>
        <a:srgbClr val="4E8542"/>
      </a:accent4>
      <a:accent5>
        <a:srgbClr val="A25A12"/>
      </a:accent5>
      <a:accent6>
        <a:srgbClr val="C19859"/>
      </a:accent6>
      <a:hlink>
        <a:srgbClr val="6B9F25"/>
      </a:hlink>
      <a:folHlink>
        <a:srgbClr val="B26B02"/>
      </a:folHlink>
    </a:clrScheme>
    <a:fontScheme name="Georgia">
      <a:maj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cean painting presentation (widescreen).potx" id="{7D8F5DB3-F878-46D5-AF2D-2DD5B7369221}" vid="{9251DF30-C224-466C-9BFA-3064FAD55731}"/>
    </a:ext>
  </a:extLst>
</a:theme>
</file>

<file path=ppt/theme/theme2.xml><?xml version="1.0" encoding="utf-8"?>
<a:theme xmlns:a="http://schemas.openxmlformats.org/drawingml/2006/main" name="Office Theme">
  <a:themeElements>
    <a:clrScheme name="Ocean">
      <a:dk1>
        <a:sysClr val="windowText" lastClr="000000"/>
      </a:dk1>
      <a:lt1>
        <a:sysClr val="window" lastClr="FFFFFF"/>
      </a:lt1>
      <a:dk2>
        <a:srgbClr val="323232"/>
      </a:dk2>
      <a:lt2>
        <a:srgbClr val="E3DED1"/>
      </a:lt2>
      <a:accent1>
        <a:srgbClr val="4557A1"/>
      </a:accent1>
      <a:accent2>
        <a:srgbClr val="3691AA"/>
      </a:accent2>
      <a:accent3>
        <a:srgbClr val="893768"/>
      </a:accent3>
      <a:accent4>
        <a:srgbClr val="4E8542"/>
      </a:accent4>
      <a:accent5>
        <a:srgbClr val="A25A12"/>
      </a:accent5>
      <a:accent6>
        <a:srgbClr val="C19859"/>
      </a:accent6>
      <a:hlink>
        <a:srgbClr val="6B9F25"/>
      </a:hlink>
      <a:folHlink>
        <a:srgbClr val="B26B02"/>
      </a:folHlink>
    </a:clrScheme>
    <a:fontScheme name="Georgia">
      <a:maj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Ocean">
      <a:dk1>
        <a:sysClr val="windowText" lastClr="000000"/>
      </a:dk1>
      <a:lt1>
        <a:sysClr val="window" lastClr="FFFFFF"/>
      </a:lt1>
      <a:dk2>
        <a:srgbClr val="323232"/>
      </a:dk2>
      <a:lt2>
        <a:srgbClr val="E3DED1"/>
      </a:lt2>
      <a:accent1>
        <a:srgbClr val="4557A1"/>
      </a:accent1>
      <a:accent2>
        <a:srgbClr val="3691AA"/>
      </a:accent2>
      <a:accent3>
        <a:srgbClr val="893768"/>
      </a:accent3>
      <a:accent4>
        <a:srgbClr val="4E8542"/>
      </a:accent4>
      <a:accent5>
        <a:srgbClr val="A25A12"/>
      </a:accent5>
      <a:accent6>
        <a:srgbClr val="C19859"/>
      </a:accent6>
      <a:hlink>
        <a:srgbClr val="6B9F25"/>
      </a:hlink>
      <a:folHlink>
        <a:srgbClr val="B26B02"/>
      </a:folHlink>
    </a:clrScheme>
    <a:fontScheme name="Georgia">
      <a:maj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Ocean painting presentation (widescreen)</Template>
  <TotalTime>462</TotalTime>
  <Words>1065</Words>
  <Application>Microsoft Office PowerPoint</Application>
  <PresentationFormat>On-screen Show (4:3)</PresentationFormat>
  <Paragraphs>85</Paragraphs>
  <Slides>10</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10</vt:i4>
      </vt:variant>
    </vt:vector>
  </HeadingPairs>
  <TitlesOfParts>
    <vt:vector size="22" baseType="lpstr">
      <vt:lpstr>Agency FB</vt:lpstr>
      <vt:lpstr>Arial</vt:lpstr>
      <vt:lpstr>Arial Black</vt:lpstr>
      <vt:lpstr>Calibri</vt:lpstr>
      <vt:lpstr>Georgia</vt:lpstr>
      <vt:lpstr>Goudy Old Style</vt:lpstr>
      <vt:lpstr>Roboto</vt:lpstr>
      <vt:lpstr>Symbol</vt:lpstr>
      <vt:lpstr>Times New Roman</vt:lpstr>
      <vt:lpstr>TimesNewRomanPSMT</vt:lpstr>
      <vt:lpstr>Wingdings</vt:lpstr>
      <vt:lpstr>Ocean 16x9</vt:lpstr>
      <vt:lpstr>Integrated Coastal Zone Management</vt:lpstr>
      <vt:lpstr>Coastal Zone</vt:lpstr>
      <vt:lpstr>Integrated Coastal Zone Management (ICZM)</vt:lpstr>
      <vt:lpstr>ICZM implementation:</vt:lpstr>
      <vt:lpstr>Exclusive Economic Zone (EEZ)  </vt:lpstr>
      <vt:lpstr>Introduction: (Concepts)</vt:lpstr>
      <vt:lpstr>PowerPoint Presentation</vt:lpstr>
      <vt:lpstr>PowerPoint Presentation</vt:lpstr>
      <vt:lpstr>EEZ India:</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Integrated Coastal Zone Management</dc:title>
  <dc:creator>RAHUL MONDAL</dc:creator>
  <cp:lastModifiedBy>RAHUL MONDAL</cp:lastModifiedBy>
  <cp:revision>26</cp:revision>
  <dcterms:created xsi:type="dcterms:W3CDTF">2020-04-07T16:18:46Z</dcterms:created>
  <dcterms:modified xsi:type="dcterms:W3CDTF">2020-06-24T13:24:21Z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